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21" r:id="rId4"/>
  </p:sldMasterIdLst>
  <p:notesMasterIdLst>
    <p:notesMasterId r:id="rId15"/>
  </p:notesMasterIdLst>
  <p:sldIdLst>
    <p:sldId id="304" r:id="rId5"/>
    <p:sldId id="305" r:id="rId6"/>
    <p:sldId id="333" r:id="rId7"/>
    <p:sldId id="326" r:id="rId8"/>
    <p:sldId id="311" r:id="rId9"/>
    <p:sldId id="307" r:id="rId10"/>
    <p:sldId id="309" r:id="rId11"/>
    <p:sldId id="334" r:id="rId12"/>
    <p:sldId id="313" r:id="rId13"/>
    <p:sldId id="335" r:id="rId14"/>
  </p:sldIdLst>
  <p:sldSz cx="9144000" cy="5143500" type="screen16x9"/>
  <p:notesSz cx="6797675" cy="9926638"/>
  <p:embeddedFontLst>
    <p:embeddedFont>
      <p:font typeface="Bauhaus 93" panose="04030905020B02020C02" pitchFamily="82"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ophie MacGillivray" initials="SM" lastIdx="7" clrIdx="6">
    <p:extLst>
      <p:ext uri="{19B8F6BF-5375-455C-9EA6-DF929625EA0E}">
        <p15:presenceInfo xmlns:p15="http://schemas.microsoft.com/office/powerpoint/2012/main" userId="S::sophie.macgillivray@rmit.edu.au::1582d821-a095-4492-868f-ca3120a0aac1" providerId="AD"/>
      </p:ext>
    </p:extLst>
  </p:cmAuthor>
  <p:cmAuthor id="1" name="Daniel Polidano" initials="DP" lastIdx="10" clrIdx="0">
    <p:extLst>
      <p:ext uri="{19B8F6BF-5375-455C-9EA6-DF929625EA0E}">
        <p15:presenceInfo xmlns:p15="http://schemas.microsoft.com/office/powerpoint/2012/main" userId="S::daniel.polidano@rmit.edu.au::23369db3-1b7b-40ff-863a-b188c2e0754c" providerId="AD"/>
      </p:ext>
    </p:extLst>
  </p:cmAuthor>
  <p:cmAuthor id="8" name="Olivia Villani" initials="OV" lastIdx="1" clrIdx="7">
    <p:extLst>
      <p:ext uri="{19B8F6BF-5375-455C-9EA6-DF929625EA0E}">
        <p15:presenceInfo xmlns:p15="http://schemas.microsoft.com/office/powerpoint/2012/main" userId="S::olivia.villani@rmit.edu.au::d87ac168-ec0f-4ec5-af64-80fd45e5bd24" providerId="AD"/>
      </p:ext>
    </p:extLst>
  </p:cmAuthor>
  <p:cmAuthor id="2" name="Sarah Morley" initials="SM" lastIdx="17" clrIdx="1">
    <p:extLst>
      <p:ext uri="{19B8F6BF-5375-455C-9EA6-DF929625EA0E}">
        <p15:presenceInfo xmlns:p15="http://schemas.microsoft.com/office/powerpoint/2012/main" userId="S::sarah.morley@rmit.edu.au::ad7a720f-71a2-4e21-b98f-de1faa32b6e7" providerId="AD"/>
      </p:ext>
    </p:extLst>
  </p:cmAuthor>
  <p:cmAuthor id="3" name="Darcy Muller" initials="DM" lastIdx="8" clrIdx="2">
    <p:extLst>
      <p:ext uri="{19B8F6BF-5375-455C-9EA6-DF929625EA0E}">
        <p15:presenceInfo xmlns:p15="http://schemas.microsoft.com/office/powerpoint/2012/main" userId="S::darcy.muller@rmit.edu.au::7a5694f8-bfb9-4e38-8e6a-504c4d893d3e" providerId="AD"/>
      </p:ext>
    </p:extLst>
  </p:cmAuthor>
  <p:cmAuthor id="4" name="Ben Bucknall" initials="BB" lastIdx="6" clrIdx="3">
    <p:extLst>
      <p:ext uri="{19B8F6BF-5375-455C-9EA6-DF929625EA0E}">
        <p15:presenceInfo xmlns:p15="http://schemas.microsoft.com/office/powerpoint/2012/main" userId="S::ben.bucknall@rmit.edu.au::30817f56-0a79-48ff-89b7-28590598d990" providerId="AD"/>
      </p:ext>
    </p:extLst>
  </p:cmAuthor>
  <p:cmAuthor id="5" name="Jane Tramby" initials="JT" lastIdx="2" clrIdx="4">
    <p:extLst>
      <p:ext uri="{19B8F6BF-5375-455C-9EA6-DF929625EA0E}">
        <p15:presenceInfo xmlns:p15="http://schemas.microsoft.com/office/powerpoint/2012/main" userId="S::jane.tramby@rmit.edu.au::b3477ef0-73e2-4c84-a8cb-63567525240a" providerId="AD"/>
      </p:ext>
    </p:extLst>
  </p:cmAuthor>
  <p:cmAuthor id="6" name="Bob Xiao" initials="BX" lastIdx="3" clrIdx="5">
    <p:extLst>
      <p:ext uri="{19B8F6BF-5375-455C-9EA6-DF929625EA0E}">
        <p15:presenceInfo xmlns:p15="http://schemas.microsoft.com/office/powerpoint/2012/main" userId="S::bob.xiao@rmit.edu.au::87402b42-2b1b-4fc5-bb03-3f3b4a4068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052"/>
    <a:srgbClr val="1E3620"/>
    <a:srgbClr val="FFFFCC"/>
    <a:srgbClr val="000054"/>
    <a:srgbClr val="000000"/>
    <a:srgbClr val="B3B3F0"/>
    <a:srgbClr val="EAECE8"/>
    <a:srgbClr val="E6E6EE"/>
    <a:srgbClr val="8080AA"/>
    <a:srgbClr val="B3B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5"/>
    <p:restoredTop sz="95845" autoAdjust="0"/>
  </p:normalViewPr>
  <p:slideViewPr>
    <p:cSldViewPr snapToGrid="0">
      <p:cViewPr varScale="1">
        <p:scale>
          <a:sx n="127" d="100"/>
          <a:sy n="127" d="100"/>
        </p:scale>
        <p:origin x="144" y="76"/>
      </p:cViewPr>
      <p:guideLst/>
    </p:cSldViewPr>
  </p:slideViewPr>
  <p:notesTextViewPr>
    <p:cViewPr>
      <p:scale>
        <a:sx n="1" d="1"/>
        <a:sy n="1" d="1"/>
      </p:scale>
      <p:origin x="0" y="0"/>
    </p:cViewPr>
  </p:notesTextViewPr>
  <p:notesViewPr>
    <p:cSldViewPr snapToGrid="0">
      <p:cViewPr varScale="1">
        <p:scale>
          <a:sx n="70" d="100"/>
          <a:sy n="70" d="100"/>
        </p:scale>
        <p:origin x="297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panose="020B0604020202020204" pitchFamily="34" charset="0"/>
              </a:defRPr>
            </a:lvl1pPr>
          </a:lstStyle>
          <a:p>
            <a:fld id="{69C4A591-A458-4822-BC04-83B10B194356}" type="datetimeFigureOut">
              <a:rPr lang="en" smtClean="0"/>
              <a:pPr/>
              <a:t>8/29/2023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A03F2E6-9F51-4289-953D-B2EF8579062F}" type="slidenum">
              <a:rPr lang="en" smtClean="0"/>
              <a:pPr/>
              <a:t>‹#›</a:t>
            </a:fld>
            <a:endParaRPr lang="en-US" dirty="0"/>
          </a:p>
        </p:txBody>
      </p:sp>
    </p:spTree>
    <p:extLst>
      <p:ext uri="{BB962C8B-B14F-4D97-AF65-F5344CB8AC3E}">
        <p14:creationId xmlns:p14="http://schemas.microsoft.com/office/powerpoint/2010/main" val="2838393133"/>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1</a:t>
            </a:fld>
            <a:endParaRPr lang="en-US" dirty="0"/>
          </a:p>
        </p:txBody>
      </p:sp>
    </p:spTree>
    <p:extLst>
      <p:ext uri="{BB962C8B-B14F-4D97-AF65-F5344CB8AC3E}">
        <p14:creationId xmlns:p14="http://schemas.microsoft.com/office/powerpoint/2010/main" val="286425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03F2E6-9F51-4289-953D-B2EF8579062F}" type="slidenum">
              <a:rPr lang="en" smtClean="0"/>
              <a:pPr/>
              <a:t>10</a:t>
            </a:fld>
            <a:endParaRPr lang="en-US" dirty="0"/>
          </a:p>
        </p:txBody>
      </p:sp>
    </p:spTree>
    <p:extLst>
      <p:ext uri="{BB962C8B-B14F-4D97-AF65-F5344CB8AC3E}">
        <p14:creationId xmlns:p14="http://schemas.microsoft.com/office/powerpoint/2010/main" val="420356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2</a:t>
            </a:fld>
            <a:endParaRPr lang="en-US" dirty="0"/>
          </a:p>
        </p:txBody>
      </p:sp>
    </p:spTree>
    <p:extLst>
      <p:ext uri="{BB962C8B-B14F-4D97-AF65-F5344CB8AC3E}">
        <p14:creationId xmlns:p14="http://schemas.microsoft.com/office/powerpoint/2010/main" val="355788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03F2E6-9F51-4289-953D-B2EF8579062F}" type="slidenum">
              <a:rPr lang="en" smtClean="0"/>
              <a:pPr/>
              <a:t>3</a:t>
            </a:fld>
            <a:endParaRPr lang="en-US" dirty="0"/>
          </a:p>
        </p:txBody>
      </p:sp>
    </p:spTree>
    <p:extLst>
      <p:ext uri="{BB962C8B-B14F-4D97-AF65-F5344CB8AC3E}">
        <p14:creationId xmlns:p14="http://schemas.microsoft.com/office/powerpoint/2010/main" val="16995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pPr>
              <a:spcBef>
                <a:spcPts val="300"/>
              </a:spcBef>
              <a:spcAft>
                <a:spcPts val="300"/>
              </a:spcAft>
            </a:pPr>
            <a:endParaRPr lang="en-AU">
              <a:latin typeface="Arial"/>
              <a:cs typeface="Arial"/>
            </a:endParaRPr>
          </a:p>
          <a:p>
            <a:pPr marL="285750" indent="-285750">
              <a:spcBef>
                <a:spcPts val="300"/>
              </a:spcBef>
              <a:spcAft>
                <a:spcPts val="300"/>
              </a:spcAft>
              <a:buFont typeface="Arial,Sans-Serif"/>
              <a:buChar char="•"/>
            </a:pPr>
            <a:endParaRPr lang="en-US">
              <a:cs typeface="Arial"/>
            </a:endParaRPr>
          </a:p>
        </p:txBody>
      </p:sp>
      <p:sp>
        <p:nvSpPr>
          <p:cNvPr id="4" name="Slide Number Placeholder 3"/>
          <p:cNvSpPr>
            <a:spLocks noGrp="1"/>
          </p:cNvSpPr>
          <p:nvPr>
            <p:ph type="sldNum" sz="quarter" idx="5"/>
          </p:nvPr>
        </p:nvSpPr>
        <p:spPr/>
        <p:txBody>
          <a:bodyPr/>
          <a:lstStyle/>
          <a:p>
            <a:fld id="{0A03F2E6-9F51-4289-953D-B2EF8579062F}" type="slidenum">
              <a:rPr lang="en" smtClean="0"/>
              <a:pPr/>
              <a:t>4</a:t>
            </a:fld>
            <a:endParaRPr lang="en-US"/>
          </a:p>
        </p:txBody>
      </p:sp>
    </p:spTree>
    <p:extLst>
      <p:ext uri="{BB962C8B-B14F-4D97-AF65-F5344CB8AC3E}">
        <p14:creationId xmlns:p14="http://schemas.microsoft.com/office/powerpoint/2010/main" val="92801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03F2E6-9F51-4289-953D-B2EF8579062F}" type="slidenum">
              <a:rPr lang="en" smtClean="0"/>
              <a:pPr/>
              <a:t>5</a:t>
            </a:fld>
            <a:endParaRPr lang="en-US" dirty="0"/>
          </a:p>
        </p:txBody>
      </p:sp>
    </p:spTree>
    <p:extLst>
      <p:ext uri="{BB962C8B-B14F-4D97-AF65-F5344CB8AC3E}">
        <p14:creationId xmlns:p14="http://schemas.microsoft.com/office/powerpoint/2010/main" val="73139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6</a:t>
            </a:fld>
            <a:endParaRPr lang="en-US" dirty="0"/>
          </a:p>
        </p:txBody>
      </p:sp>
    </p:spTree>
    <p:extLst>
      <p:ext uri="{BB962C8B-B14F-4D97-AF65-F5344CB8AC3E}">
        <p14:creationId xmlns:p14="http://schemas.microsoft.com/office/powerpoint/2010/main" val="185515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03F2E6-9F51-4289-953D-B2EF8579062F}" type="slidenum">
              <a:rPr lang="en" smtClean="0"/>
              <a:pPr/>
              <a:t>7</a:t>
            </a:fld>
            <a:endParaRPr lang="en-US" dirty="0"/>
          </a:p>
        </p:txBody>
      </p:sp>
    </p:spTree>
    <p:extLst>
      <p:ext uri="{BB962C8B-B14F-4D97-AF65-F5344CB8AC3E}">
        <p14:creationId xmlns:p14="http://schemas.microsoft.com/office/powerpoint/2010/main" val="29598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03F2E6-9F51-4289-953D-B2EF8579062F}" type="slidenum">
              <a:rPr lang="en" smtClean="0"/>
              <a:pPr/>
              <a:t>8</a:t>
            </a:fld>
            <a:endParaRPr lang="en-US" dirty="0"/>
          </a:p>
        </p:txBody>
      </p:sp>
    </p:spTree>
    <p:extLst>
      <p:ext uri="{BB962C8B-B14F-4D97-AF65-F5344CB8AC3E}">
        <p14:creationId xmlns:p14="http://schemas.microsoft.com/office/powerpoint/2010/main" val="87696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9</a:t>
            </a:fld>
            <a:endParaRPr lang="en-US" dirty="0"/>
          </a:p>
        </p:txBody>
      </p:sp>
    </p:spTree>
    <p:extLst>
      <p:ext uri="{BB962C8B-B14F-4D97-AF65-F5344CB8AC3E}">
        <p14:creationId xmlns:p14="http://schemas.microsoft.com/office/powerpoint/2010/main" val="397731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47E0-1FD6-6225-0DFB-2493A4B61A6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39FAA928-471F-E617-8088-9A2D3628EFC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7F1FF05-3897-D0EE-CAB0-4AF8C91706F9}"/>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a:extLst>
              <a:ext uri="{FF2B5EF4-FFF2-40B4-BE49-F238E27FC236}">
                <a16:creationId xmlns:a16="http://schemas.microsoft.com/office/drawing/2014/main" id="{FEC884A5-3DAE-3070-47BB-ADD2D5C674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75A2B4-A30F-2374-A8C0-01C7CA183F0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9245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B14D-5FB5-6AD9-CBA2-0CF1FADB86C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CD6BE7-3EAB-F47F-9EF0-5071E3F0B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89CF07-1D7D-C924-53B0-53189310AE16}"/>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a:extLst>
              <a:ext uri="{FF2B5EF4-FFF2-40B4-BE49-F238E27FC236}">
                <a16:creationId xmlns:a16="http://schemas.microsoft.com/office/drawing/2014/main" id="{A6AC1F3C-BB1E-BAFE-9C71-F1998EA186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875F58-F625-0E79-AACF-20387CFB84D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4279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006C8-4751-DAAD-F8B4-78C9101AAFC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10532B7-D179-EFE9-E566-04C8B43A743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F65E6A-CA08-6177-F286-386BBB12B199}"/>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a:extLst>
              <a:ext uri="{FF2B5EF4-FFF2-40B4-BE49-F238E27FC236}">
                <a16:creationId xmlns:a16="http://schemas.microsoft.com/office/drawing/2014/main" id="{12C02A97-D6A4-4D37-36D3-76B2A6AF76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C3565F-0230-5BD0-66EF-97903FA40AD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2349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_option 1_tex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9144000"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noProof="0" dirty="0"/>
              <a:t>Click to edit Project title</a:t>
            </a:r>
          </a:p>
        </p:txBody>
      </p:sp>
      <p:sp>
        <p:nvSpPr>
          <p:cNvPr id="3" name="Subtitle 2"/>
          <p:cNvSpPr>
            <a:spLocks noGrp="1"/>
          </p:cNvSpPr>
          <p:nvPr>
            <p:ph type="subTitle" idx="1" hasCustomPrompt="1"/>
          </p:nvPr>
        </p:nvSpPr>
        <p:spPr>
          <a:xfrm>
            <a:off x="172557" y="1644045"/>
            <a:ext cx="8430423"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7" name="TextBox 6">
            <a:extLst>
              <a:ext uri="{FF2B5EF4-FFF2-40B4-BE49-F238E27FC236}">
                <a16:creationId xmlns:a16="http://schemas.microsoft.com/office/drawing/2014/main" id="{AAD35544-392A-4E4D-A137-14755080D317}"/>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173966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oC_welcom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73321B-6F4E-F041-B9A2-119613738D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245600" cy="5200650"/>
          </a:xfrm>
          <a:prstGeom prst="rect">
            <a:avLst/>
          </a:prstGeom>
        </p:spPr>
      </p:pic>
      <p:sp>
        <p:nvSpPr>
          <p:cNvPr id="7" name="TextBox 6">
            <a:extLst>
              <a:ext uri="{FF2B5EF4-FFF2-40B4-BE49-F238E27FC236}">
                <a16:creationId xmlns:a16="http://schemas.microsoft.com/office/drawing/2014/main" id="{05B2C5AA-DAA1-2F45-8C2F-EFFCBCE5B582}"/>
              </a:ext>
            </a:extLst>
          </p:cNvPr>
          <p:cNvSpPr txBox="1"/>
          <p:nvPr userDrawn="1"/>
        </p:nvSpPr>
        <p:spPr>
          <a:xfrm>
            <a:off x="2848706" y="2708910"/>
            <a:ext cx="3640016" cy="360099"/>
          </a:xfrm>
          <a:prstGeom prst="rect">
            <a:avLst/>
          </a:prstGeom>
          <a:solidFill>
            <a:schemeClr val="accent2"/>
          </a:solidFill>
        </p:spPr>
        <p:txBody>
          <a:bodyPr vert="horz" wrap="square" lIns="68580" tIns="34290" rIns="68580" bIns="34290" rtlCol="0" anchor="t" anchorCtr="0">
            <a:spAutoFit/>
          </a:bodyPr>
          <a:lstStyle/>
          <a:p>
            <a:pPr marL="0" marR="0" lvl="0" indent="0" algn="l" defTabSz="685783" rtl="0" eaLnBrk="1" fontAlgn="auto" latinLnBrk="0" hangingPunct="1">
              <a:lnSpc>
                <a:spcPct val="90000"/>
              </a:lnSpc>
              <a:spcBef>
                <a:spcPct val="0"/>
              </a:spcBef>
              <a:spcAft>
                <a:spcPts val="500"/>
              </a:spcAft>
              <a:buClrTx/>
              <a:buSzTx/>
              <a:buFont typeface="Arial" panose="020B0604020202020204" pitchFamily="34" charset="0"/>
              <a:buNone/>
              <a:tabLst/>
              <a:defRPr/>
            </a:pPr>
            <a:r>
              <a:rPr lang="en-GB" sz="2100" b="0" kern="1200" baseline="0" dirty="0">
                <a:solidFill>
                  <a:schemeClr val="bg1"/>
                </a:solidFill>
                <a:latin typeface="+mj-lt"/>
                <a:ea typeface="+mj-ea"/>
                <a:cs typeface="+mj-cs"/>
              </a:rPr>
              <a:t>Acknowledgement of Country</a:t>
            </a:r>
            <a:endParaRPr lang="en-US" sz="2100" b="0" kern="1200" baseline="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24DB818C-FF63-D747-A5D3-CAD2E1F61B13}"/>
              </a:ext>
            </a:extLst>
          </p:cNvPr>
          <p:cNvSpPr txBox="1"/>
          <p:nvPr userDrawn="1"/>
        </p:nvSpPr>
        <p:spPr>
          <a:xfrm>
            <a:off x="2764299" y="3153417"/>
            <a:ext cx="5296489" cy="1592744"/>
          </a:xfrm>
          <a:prstGeom prst="rect">
            <a:avLst/>
          </a:prstGeom>
          <a:noFill/>
        </p:spPr>
        <p:txBody>
          <a:bodyPr vert="horz" wrap="square" lIns="68580" tIns="34290" rIns="68580" bIns="34290" rtlCol="0" anchor="t" anchorCtr="0">
            <a:spAutoFit/>
          </a:bodyPr>
          <a:lstStyle/>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University acknowledges the people of the </a:t>
            </a:r>
            <a:r>
              <a:rPr lang="en-US" sz="1200" b="0" kern="1200" baseline="0" dirty="0" err="1">
                <a:solidFill>
                  <a:schemeClr val="bg1"/>
                </a:solidFill>
                <a:latin typeface="+mn-lt"/>
                <a:ea typeface="+mn-ea"/>
                <a:cs typeface="+mn-cs"/>
              </a:rPr>
              <a:t>Woi</a:t>
            </a:r>
            <a:r>
              <a:rPr lang="en-US" sz="1200" b="0" kern="1200" baseline="0" dirty="0">
                <a:solidFill>
                  <a:schemeClr val="bg1"/>
                </a:solidFill>
                <a:latin typeface="+mn-lt"/>
                <a:ea typeface="+mn-ea"/>
                <a:cs typeface="+mn-cs"/>
              </a:rPr>
              <a:t> wurrung and </a:t>
            </a:r>
            <a:br>
              <a:rPr lang="en-US" sz="1200" b="0" kern="1200" baseline="0" dirty="0">
                <a:solidFill>
                  <a:schemeClr val="bg1"/>
                </a:solidFill>
                <a:latin typeface="+mn-lt"/>
                <a:ea typeface="+mn-ea"/>
                <a:cs typeface="+mn-cs"/>
              </a:rPr>
            </a:br>
            <a:r>
              <a:rPr lang="en-US" sz="1200" b="0" kern="1200" baseline="0" dirty="0">
                <a:solidFill>
                  <a:schemeClr val="bg1"/>
                </a:solidFill>
                <a:latin typeface="+mn-lt"/>
                <a:ea typeface="+mn-ea"/>
                <a:cs typeface="+mn-cs"/>
              </a:rPr>
              <a:t>Boon wurrung language groups of the eastern Kulin Nation on whose unceded lands we conduct the business of the University. </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University respectfully acknowledges their Ancestors and Elders, past and present.</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also acknowledges the Traditional Custodians and their Ancestors of the lands and waters across Australia where we conduct our business.</a:t>
            </a:r>
          </a:p>
        </p:txBody>
      </p:sp>
    </p:spTree>
    <p:extLst>
      <p:ext uri="{BB962C8B-B14F-4D97-AF65-F5344CB8AC3E}">
        <p14:creationId xmlns:p14="http://schemas.microsoft.com/office/powerpoint/2010/main" val="391208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_option 2_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96229-ED0C-CF40-A716-1482E7A51AF3}"/>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066438" cy="1413857"/>
          </a:xfrm>
        </p:spPr>
        <p:txBody>
          <a:bodyPr anchor="t" anchorCtr="0"/>
          <a:lstStyle>
            <a:lvl1pPr algn="l">
              <a:lnSpc>
                <a:spcPct val="85000"/>
              </a:lnSpc>
              <a:defRPr sz="5400">
                <a:solidFill>
                  <a:schemeClr val="bg1"/>
                </a:solidFill>
              </a:defRPr>
            </a:lvl1pPr>
          </a:lstStyle>
          <a:p>
            <a:r>
              <a:rPr lang="en-GB" dirty="0"/>
              <a:t>Click to edit Project title</a:t>
            </a:r>
            <a:endParaRPr lang="en-US" dirty="0"/>
          </a:p>
        </p:txBody>
      </p:sp>
      <p:sp>
        <p:nvSpPr>
          <p:cNvPr id="3" name="Subtitle 2"/>
          <p:cNvSpPr>
            <a:spLocks noGrp="1"/>
          </p:cNvSpPr>
          <p:nvPr>
            <p:ph type="subTitle" idx="1" hasCustomPrompt="1"/>
          </p:nvPr>
        </p:nvSpPr>
        <p:spPr>
          <a:xfrm>
            <a:off x="172557" y="1644045"/>
            <a:ext cx="8066438"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8" name="TextBox 7">
            <a:extLst>
              <a:ext uri="{FF2B5EF4-FFF2-40B4-BE49-F238E27FC236}">
                <a16:creationId xmlns:a16="http://schemas.microsoft.com/office/drawing/2014/main" id="{A994BFB8-5006-854E-A03B-65D75E3FA688}"/>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28329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option 3_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4870938"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hasCustomPrompt="1"/>
          </p:nvPr>
        </p:nvSpPr>
        <p:spPr>
          <a:xfrm>
            <a:off x="172557" y="1644045"/>
            <a:ext cx="4399443" cy="1310171"/>
          </a:xfrm>
        </p:spPr>
        <p:txBody>
          <a:bodyPr anchor="t" anchorCtr="0"/>
          <a:lstStyle>
            <a:lvl1pPr marL="0" indent="0" algn="l">
              <a:buNone/>
              <a:defRPr sz="21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9" name="Text Placeholder 3">
            <a:extLst>
              <a:ext uri="{FF2B5EF4-FFF2-40B4-BE49-F238E27FC236}">
                <a16:creationId xmlns:a16="http://schemas.microsoft.com/office/drawing/2014/main" id="{891D0F7C-79A1-4847-8A60-AC7E92D3F8DC}"/>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dirty="0"/>
              <a:t>Project title</a:t>
            </a:r>
            <a:endParaRPr lang="en-US" dirty="0"/>
          </a:p>
        </p:txBody>
      </p:sp>
      <p:sp>
        <p:nvSpPr>
          <p:cNvPr id="11" name="Text Placeholder 3">
            <a:extLst>
              <a:ext uri="{FF2B5EF4-FFF2-40B4-BE49-F238E27FC236}">
                <a16:creationId xmlns:a16="http://schemas.microsoft.com/office/drawing/2014/main" id="{E32C4CC1-402A-1C44-ABC7-0CA4A95DA3D9}"/>
              </a:ext>
            </a:extLst>
          </p:cNvPr>
          <p:cNvSpPr>
            <a:spLocks noGrp="1"/>
          </p:cNvSpPr>
          <p:nvPr>
            <p:ph type="body" sz="quarter" idx="12"/>
          </p:nvPr>
        </p:nvSpPr>
        <p:spPr>
          <a:xfrm>
            <a:off x="219076" y="214082"/>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US"/>
              <a:t>Click to edit Master text styles</a:t>
            </a:r>
          </a:p>
        </p:txBody>
      </p:sp>
      <p:sp>
        <p:nvSpPr>
          <p:cNvPr id="12" name="Picture Placeholder 9">
            <a:extLst>
              <a:ext uri="{FF2B5EF4-FFF2-40B4-BE49-F238E27FC236}">
                <a16:creationId xmlns:a16="http://schemas.microsoft.com/office/drawing/2014/main" id="{D42EB612-735B-1B46-A9E2-EC6C65F3D6C7}"/>
              </a:ext>
            </a:extLst>
          </p:cNvPr>
          <p:cNvSpPr>
            <a:spLocks noGrp="1"/>
          </p:cNvSpPr>
          <p:nvPr>
            <p:ph type="pic" sz="quarter" idx="10" hasCustomPrompt="1"/>
          </p:nvPr>
        </p:nvSpPr>
        <p:spPr>
          <a:xfrm>
            <a:off x="4870939" y="0"/>
            <a:ext cx="4273061" cy="5143500"/>
          </a:xfrm>
        </p:spPr>
        <p:txBody>
          <a:bodyPr anchor="ctr"/>
          <a:lstStyle>
            <a:lvl1pPr algn="ctr">
              <a:defRPr/>
            </a:lvl1pPr>
          </a:lstStyle>
          <a:p>
            <a:r>
              <a:rPr lang="en-US" dirty="0"/>
              <a:t>Click to insert image</a:t>
            </a:r>
          </a:p>
        </p:txBody>
      </p:sp>
      <p:sp>
        <p:nvSpPr>
          <p:cNvPr id="14" name="TextBox 13">
            <a:extLst>
              <a:ext uri="{FF2B5EF4-FFF2-40B4-BE49-F238E27FC236}">
                <a16:creationId xmlns:a16="http://schemas.microsoft.com/office/drawing/2014/main" id="{781F0B9D-BDB2-AE4F-8EAD-C0C1263F14C3}"/>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204329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_option 4_with imag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565D2C7C-F7B8-3D4E-8FAC-30CE49EDB436}"/>
              </a:ext>
            </a:extLst>
          </p:cNvPr>
          <p:cNvSpPr>
            <a:spLocks noGrp="1"/>
          </p:cNvSpPr>
          <p:nvPr>
            <p:ph type="pic" sz="quarter" idx="10" hasCustomPrompt="1"/>
          </p:nvPr>
        </p:nvSpPr>
        <p:spPr>
          <a:xfrm>
            <a:off x="0" y="0"/>
            <a:ext cx="9144000" cy="5143500"/>
          </a:xfrm>
        </p:spPr>
        <p:txBody>
          <a:bodyPr anchor="ctr"/>
          <a:lstStyle>
            <a:lvl1pPr algn="ctr">
              <a:defRPr/>
            </a:lvl1pPr>
          </a:lstStyle>
          <a:p>
            <a:r>
              <a:rPr lang="en-US" dirty="0"/>
              <a:t>Insert image</a:t>
            </a:r>
          </a:p>
        </p:txBody>
      </p:sp>
      <p:pic>
        <p:nvPicPr>
          <p:cNvPr id="9" name="Graphic 8">
            <a:extLst>
              <a:ext uri="{FF2B5EF4-FFF2-40B4-BE49-F238E27FC236}">
                <a16:creationId xmlns:a16="http://schemas.microsoft.com/office/drawing/2014/main" id="{2E8A5FAF-DCD0-614B-80F8-EFD6BF6FB9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3" name="Subtitle 2"/>
          <p:cNvSpPr>
            <a:spLocks noGrp="1"/>
          </p:cNvSpPr>
          <p:nvPr>
            <p:ph type="subTitle" idx="1"/>
          </p:nvPr>
        </p:nvSpPr>
        <p:spPr>
          <a:xfrm>
            <a:off x="219076" y="214082"/>
            <a:ext cx="4352924" cy="417504"/>
          </a:xfrm>
          <a:solidFill>
            <a:schemeClr val="accent2"/>
          </a:solidFill>
        </p:spPr>
        <p:txBody>
          <a:bodyPr wrap="square" anchor="t" anchorCtr="0"/>
          <a:lstStyle>
            <a:lvl1pPr marL="0" indent="0" algn="l" defTabSz="685783" rtl="0" eaLnBrk="1" latinLnBrk="0" hangingPunct="1">
              <a:lnSpc>
                <a:spcPct val="90000"/>
              </a:lnSpc>
              <a:spcBef>
                <a:spcPct val="0"/>
              </a:spcBef>
              <a:buNone/>
              <a:defRPr lang="en-US" sz="2700" b="1" kern="1200" baseline="0" dirty="0">
                <a:solidFill>
                  <a:schemeClr val="bg1"/>
                </a:solidFill>
                <a:latin typeface="+mj-lt"/>
                <a:ea typeface="+mj-ea"/>
                <a:cs typeface="+mj-cs"/>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760B550C-590C-F644-9EFE-122CA7D731B7}"/>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dirty="0"/>
              <a:t>Project title style</a:t>
            </a:r>
            <a:endParaRPr lang="en-US" dirty="0"/>
          </a:p>
        </p:txBody>
      </p:sp>
      <p:sp>
        <p:nvSpPr>
          <p:cNvPr id="8" name="TextBox 7">
            <a:extLst>
              <a:ext uri="{FF2B5EF4-FFF2-40B4-BE49-F238E27FC236}">
                <a16:creationId xmlns:a16="http://schemas.microsoft.com/office/drawing/2014/main" id="{9C3AE239-409C-BB4F-846F-0F3531A514AB}"/>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34849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oC_additional info">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B3504D-D80A-6C43-8AEA-0D9553EF5920}"/>
              </a:ext>
            </a:extLst>
          </p:cNvPr>
          <p:cNvSpPr txBox="1"/>
          <p:nvPr userDrawn="1"/>
        </p:nvSpPr>
        <p:spPr>
          <a:xfrm>
            <a:off x="334864" y="1052437"/>
            <a:ext cx="4035607" cy="35471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RMIT is committed to redefining its relationship in working with and supporting Aboriginal and Torres Strait Islander </a:t>
            </a:r>
            <a:r>
              <a:rPr lang="en-AU" sz="1425" b="1" i="0" kern="1200" dirty="0">
                <a:solidFill>
                  <a:schemeClr val="tx1"/>
                </a:solidFill>
                <a:latin typeface="Arial" panose="020B0604020202020204" pitchFamily="34" charset="0"/>
                <a:ea typeface="+mn-ea"/>
                <a:cs typeface="Arial" panose="020B0604020202020204" pitchFamily="34" charset="0"/>
              </a:rPr>
              <a:t>self-determination</a:t>
            </a:r>
            <a:r>
              <a:rPr lang="en-AU" sz="1425" b="0" i="0" kern="1200" dirty="0">
                <a:solidFill>
                  <a:schemeClr val="tx1"/>
                </a:solidFill>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The University’s goal is to achieve lasting transformation by maturing its values, culture, policy and structures in a way that </a:t>
            </a:r>
            <a:r>
              <a:rPr lang="en-AU" sz="1425" b="1" i="0" kern="1200" dirty="0">
                <a:solidFill>
                  <a:schemeClr val="tx1"/>
                </a:solidFill>
                <a:latin typeface="Arial" panose="020B0604020202020204" pitchFamily="34" charset="0"/>
                <a:ea typeface="+mn-ea"/>
                <a:cs typeface="Arial" panose="020B0604020202020204" pitchFamily="34" charset="0"/>
              </a:rPr>
              <a:t>embeds reconciliation</a:t>
            </a:r>
            <a:r>
              <a:rPr lang="en-AU" sz="1425" b="0" i="0" kern="1200" dirty="0">
                <a:solidFill>
                  <a:schemeClr val="tx1"/>
                </a:solidFill>
                <a:latin typeface="Arial" panose="020B0604020202020204" pitchFamily="34" charset="0"/>
                <a:ea typeface="+mn-ea"/>
                <a:cs typeface="Arial" panose="020B0604020202020204" pitchFamily="34" charset="0"/>
              </a:rPr>
              <a:t> in everything we do.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In line with the principles of </a:t>
            </a:r>
            <a:r>
              <a:rPr lang="en-AU" sz="1425" b="1" i="0" kern="1200" dirty="0" err="1">
                <a:solidFill>
                  <a:schemeClr val="tx1"/>
                </a:solidFill>
                <a:latin typeface="Arial" panose="020B0604020202020204" pitchFamily="34" charset="0"/>
                <a:ea typeface="+mn-ea"/>
                <a:cs typeface="Arial" panose="020B0604020202020204" pitchFamily="34" charset="0"/>
              </a:rPr>
              <a:t>Bundjil</a:t>
            </a:r>
            <a:r>
              <a:rPr lang="en-AU" sz="1425" b="0" i="0" kern="1200" dirty="0">
                <a:solidFill>
                  <a:schemeClr val="tx1"/>
                </a:solidFill>
                <a:latin typeface="Arial" panose="020B0604020202020204" pitchFamily="34" charset="0"/>
                <a:ea typeface="+mn-ea"/>
                <a:cs typeface="Arial" panose="020B0604020202020204" pitchFamily="34" charset="0"/>
              </a:rPr>
              <a:t>, we are changing our ways of 'knowing, working and being' to support sustainable reconciliation and activate a relationship between Indigenous and non-Indigenous staff, students and community. </a:t>
            </a:r>
          </a:p>
          <a:p>
            <a:pPr marL="0" marR="0" lvl="0" indent="0" algn="l" defTabSz="685800" rtl="0" eaLnBrk="1" fontAlgn="auto" latinLnBrk="0" hangingPunct="1">
              <a:lnSpc>
                <a:spcPct val="90000"/>
              </a:lnSpc>
              <a:spcBef>
                <a:spcPts val="750"/>
              </a:spcBef>
              <a:spcAft>
                <a:spcPts val="0"/>
              </a:spcAft>
              <a:buClr>
                <a:srgbClr val="222160"/>
              </a:buClr>
              <a:buSzTx/>
              <a:buFont typeface="Wingdings" pitchFamily="2" charset="2"/>
              <a:buNone/>
              <a:tabLst/>
              <a:defRPr/>
            </a:pPr>
            <a:endParaRPr lang="en-AU" sz="1500" b="0" i="0" kern="1200" dirty="0">
              <a:solidFill>
                <a:schemeClr val="tx1"/>
              </a:solidFill>
              <a:latin typeface="Arial" panose="020B0604020202020204" pitchFamily="34" charset="0"/>
              <a:ea typeface="+mn-ea"/>
              <a:cs typeface="Arial" panose="020B0604020202020204" pitchFamily="34" charset="0"/>
            </a:endParaRPr>
          </a:p>
        </p:txBody>
      </p:sp>
      <p:sp>
        <p:nvSpPr>
          <p:cNvPr id="9" name="Title 4">
            <a:extLst>
              <a:ext uri="{FF2B5EF4-FFF2-40B4-BE49-F238E27FC236}">
                <a16:creationId xmlns:a16="http://schemas.microsoft.com/office/drawing/2014/main" id="{0E1C7BAE-965C-7E42-9A5B-2631428F4E21}"/>
              </a:ext>
            </a:extLst>
          </p:cNvPr>
          <p:cNvSpPr txBox="1">
            <a:spLocks/>
          </p:cNvSpPr>
          <p:nvPr userDrawn="1"/>
        </p:nvSpPr>
        <p:spPr>
          <a:xfrm>
            <a:off x="418719" y="501403"/>
            <a:ext cx="4029957" cy="339324"/>
          </a:xfrm>
          <a:prstGeom prst="rect">
            <a:avLst/>
          </a:prstGeom>
          <a:solidFill>
            <a:schemeClr val="accent2"/>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rgbClr val="E61E2A"/>
                </a:solidFill>
                <a:latin typeface="Museo 700" panose="02000000000000000000" pitchFamily="2" charset="77"/>
                <a:ea typeface="+mj-ea"/>
                <a:cs typeface="+mj-cs"/>
              </a:defRPr>
            </a:lvl1pPr>
          </a:lstStyle>
          <a:p>
            <a:pPr algn="l" defTabSz="685800" rtl="0" eaLnBrk="1" latinLnBrk="0" hangingPunct="1">
              <a:lnSpc>
                <a:spcPct val="90000"/>
              </a:lnSpc>
              <a:spcBef>
                <a:spcPct val="0"/>
              </a:spcBef>
              <a:buNone/>
            </a:pPr>
            <a:r>
              <a:rPr lang="en-AU" sz="2025" b="0" i="0" dirty="0">
                <a:solidFill>
                  <a:schemeClr val="bg1"/>
                </a:solidFill>
                <a:latin typeface="+mj-lt"/>
                <a:ea typeface="+mj-lt"/>
                <a:cs typeface="+mj-lt"/>
              </a:rPr>
              <a:t>Our commitment to Reconciliation</a:t>
            </a:r>
            <a:endParaRPr lang="en-AU" sz="2025" b="0" i="0" kern="1200" dirty="0">
              <a:solidFill>
                <a:schemeClr val="bg1"/>
              </a:solidFill>
              <a:latin typeface="+mj-lt"/>
              <a:ea typeface="+mj-ea"/>
              <a:cs typeface="+mj-cs"/>
            </a:endParaRPr>
          </a:p>
        </p:txBody>
      </p:sp>
      <p:sp>
        <p:nvSpPr>
          <p:cNvPr id="11" name="TextBox 10">
            <a:extLst>
              <a:ext uri="{FF2B5EF4-FFF2-40B4-BE49-F238E27FC236}">
                <a16:creationId xmlns:a16="http://schemas.microsoft.com/office/drawing/2014/main" id="{8C8447A8-B89A-974C-85E4-994501031D27}"/>
              </a:ext>
            </a:extLst>
          </p:cNvPr>
          <p:cNvSpPr txBox="1"/>
          <p:nvPr userDrawn="1"/>
        </p:nvSpPr>
        <p:spPr>
          <a:xfrm>
            <a:off x="4773530" y="3738495"/>
            <a:ext cx="3951957" cy="346249"/>
          </a:xfrm>
          <a:prstGeom prst="rect">
            <a:avLst/>
          </a:prstGeom>
          <a:noFill/>
        </p:spPr>
        <p:txBody>
          <a:bodyPr wrap="square" lIns="0" rtlCol="0">
            <a:spAutoFit/>
          </a:bodyPr>
          <a:lstStyle/>
          <a:p>
            <a:pPr marL="0" marR="0" lvl="0" indent="0" algn="l" defTabSz="685800" rtl="0" eaLnBrk="1" fontAlgn="auto" latinLnBrk="0" hangingPunct="1">
              <a:lnSpc>
                <a:spcPct val="100000"/>
              </a:lnSpc>
              <a:spcBef>
                <a:spcPts val="750"/>
              </a:spcBef>
              <a:spcAft>
                <a:spcPts val="450"/>
              </a:spcAft>
              <a:buClr>
                <a:srgbClr val="222160"/>
              </a:buClr>
              <a:buSzTx/>
              <a:buFont typeface="Wingdings" pitchFamily="2" charset="2"/>
              <a:buNone/>
              <a:tabLst/>
              <a:defRPr/>
            </a:pPr>
            <a:r>
              <a:rPr lang="en-AU" sz="825" b="0" i="0" kern="1200" dirty="0">
                <a:solidFill>
                  <a:schemeClr val="tx1"/>
                </a:solidFill>
                <a:latin typeface="+mn-lt"/>
                <a:ea typeface="+mn-ea"/>
                <a:cs typeface="+mn-cs"/>
              </a:rPr>
              <a:t>In 2018, the </a:t>
            </a:r>
            <a:r>
              <a:rPr lang="en-AU" sz="825" b="0" i="0" kern="1200" dirty="0" err="1">
                <a:solidFill>
                  <a:schemeClr val="tx1"/>
                </a:solidFill>
                <a:latin typeface="+mn-lt"/>
                <a:ea typeface="+mn-ea"/>
                <a:cs typeface="+mn-cs"/>
              </a:rPr>
              <a:t>Wurrunggi</a:t>
            </a:r>
            <a:r>
              <a:rPr lang="en-AU" sz="825" b="0" i="0" kern="1200" dirty="0">
                <a:solidFill>
                  <a:schemeClr val="tx1"/>
                </a:solidFill>
                <a:latin typeface="+mn-lt"/>
                <a:ea typeface="+mn-ea"/>
                <a:cs typeface="+mn-cs"/>
              </a:rPr>
              <a:t> </a:t>
            </a:r>
            <a:r>
              <a:rPr lang="en-AU" sz="825" b="0" i="0" kern="1200" dirty="0" err="1">
                <a:solidFill>
                  <a:schemeClr val="tx1"/>
                </a:solidFill>
                <a:latin typeface="+mn-lt"/>
                <a:ea typeface="+mn-ea"/>
                <a:cs typeface="+mn-cs"/>
              </a:rPr>
              <a:t>Biik</a:t>
            </a:r>
            <a:r>
              <a:rPr lang="en-AU" sz="825" b="0" i="0" kern="1200" dirty="0">
                <a:solidFill>
                  <a:schemeClr val="tx1"/>
                </a:solidFill>
                <a:latin typeface="+mn-lt"/>
                <a:ea typeface="+mn-ea"/>
                <a:cs typeface="+mn-cs"/>
              </a:rPr>
              <a:t> – Law of the Land public artwork was installed in the New Academic Street to signify a long-lasting spiritual connection to Country.</a:t>
            </a:r>
          </a:p>
        </p:txBody>
      </p:sp>
      <p:pic>
        <p:nvPicPr>
          <p:cNvPr id="10" name="Picture 9" descr="A person in a garment&#10;&#10;Description automatically generated with low confidence">
            <a:extLst>
              <a:ext uri="{FF2B5EF4-FFF2-40B4-BE49-F238E27FC236}">
                <a16:creationId xmlns:a16="http://schemas.microsoft.com/office/drawing/2014/main" id="{F28E96F6-22DC-0A48-8504-3C6BB7D7E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3530" y="1131234"/>
            <a:ext cx="3775384" cy="2514336"/>
          </a:xfrm>
          <a:prstGeom prst="rect">
            <a:avLst/>
          </a:prstGeom>
        </p:spPr>
      </p:pic>
      <p:pic>
        <p:nvPicPr>
          <p:cNvPr id="12" name="Picture 11">
            <a:extLst>
              <a:ext uri="{FF2B5EF4-FFF2-40B4-BE49-F238E27FC236}">
                <a16:creationId xmlns:a16="http://schemas.microsoft.com/office/drawing/2014/main" id="{99764F56-30F6-4A48-9D9F-59AD97575B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1052602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genous_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1844332" y="187525"/>
            <a:ext cx="6868272" cy="994172"/>
          </a:xfrm>
        </p:spPr>
        <p:txBody>
          <a:bodyPr lIns="0"/>
          <a:lstStyle>
            <a:lvl1pPr>
              <a:defRPr sz="2700">
                <a:solidFill>
                  <a:schemeClr val="tx1"/>
                </a:solidFill>
              </a:defRPr>
            </a:lvl1pPr>
          </a:lstStyle>
          <a:p>
            <a:r>
              <a:rPr lang="en-US"/>
              <a:t>Click to edit Master title style</a:t>
            </a:r>
            <a:endParaRPr lang="en-GB"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1844333" y="1183251"/>
            <a:ext cx="6868271" cy="3480763"/>
          </a:xfrm>
        </p:spPr>
        <p:txBody>
          <a:bodyPr lIns="0"/>
          <a:lstStyle>
            <a:lvl1pPr>
              <a:defRPr b="0"/>
            </a:lvl1pPr>
            <a:lvl2pPr marL="257175" indent="-257175">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B2670D66-EE3D-E549-83E8-351DAC6D7E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6" y="2655"/>
            <a:ext cx="1404256" cy="5146821"/>
          </a:xfrm>
          <a:prstGeom prst="rect">
            <a:avLst/>
          </a:prstGeom>
        </p:spPr>
      </p:pic>
      <p:pic>
        <p:nvPicPr>
          <p:cNvPr id="7" name="Graphic 6">
            <a:extLst>
              <a:ext uri="{FF2B5EF4-FFF2-40B4-BE49-F238E27FC236}">
                <a16:creationId xmlns:a16="http://schemas.microsoft.com/office/drawing/2014/main" id="{89826827-0070-444A-B806-3942CBC732C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14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genous_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1A3-A1CE-5442-9B06-066B5E3CCE46}"/>
              </a:ext>
            </a:extLst>
          </p:cNvPr>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D3DF60EE-F0AE-954A-B749-FFCEFDD346E8}"/>
              </a:ext>
            </a:extLst>
          </p:cNvPr>
          <p:cNvSpPr>
            <a:spLocks noGrp="1"/>
          </p:cNvSpPr>
          <p:nvPr>
            <p:ph idx="1"/>
          </p:nvPr>
        </p:nvSpPr>
        <p:spPr>
          <a:xfrm>
            <a:off x="153799" y="1177742"/>
            <a:ext cx="8773224" cy="3097925"/>
          </a:xfrm>
          <a:prstGeom prst="rect">
            <a:avLst/>
          </a:prstGeom>
        </p:spPr>
        <p:txBody>
          <a:bodyPr vert="horz" lIns="91440" tIns="45720" rIns="91440" bIns="45720" rtlCol="0" anchor="t" anchorCtr="0">
            <a:noAutofit/>
          </a:body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4CF47C29-3FCF-814D-9F1F-1018F3905A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386898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93A-CCC1-AFC6-DFEF-15A37E76D11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53C37-FD62-3C78-F70C-E6BD348D3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8B0C55-647E-A488-A8BB-A4FC781A8FC9}"/>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a:extLst>
              <a:ext uri="{FF2B5EF4-FFF2-40B4-BE49-F238E27FC236}">
                <a16:creationId xmlns:a16="http://schemas.microsoft.com/office/drawing/2014/main" id="{AFFE1FB2-3208-A025-FA23-70E0ED9205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FAD99-A8F1-9637-0860-024AB4C3269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117944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 here</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1257300"/>
            <a:ext cx="6165056" cy="3323035"/>
          </a:xfrm>
        </p:spPr>
        <p:txBody>
          <a:bodyPr lIns="0"/>
          <a:lstStyle>
            <a:lvl1pPr>
              <a:defRPr b="1"/>
            </a:lvl1pPr>
            <a:lvl2pPr marL="0" indent="0">
              <a:buNone/>
              <a:defRPr/>
            </a:lvl2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B787F3F3-3E70-BE46-8E48-0F67DBAD9B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604165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 here</a:t>
            </a:r>
            <a:endParaRPr lang="en-US" dirty="0"/>
          </a:p>
        </p:txBody>
      </p:sp>
      <p:pic>
        <p:nvPicPr>
          <p:cNvPr id="7" name="Graphic 6">
            <a:extLst>
              <a:ext uri="{FF2B5EF4-FFF2-40B4-BE49-F238E27FC236}">
                <a16:creationId xmlns:a16="http://schemas.microsoft.com/office/drawing/2014/main" id="{C1BACC56-8574-434D-BF1B-7A7AF81B14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CBAFD139-1039-4E45-9B01-6D19991FBAD2}"/>
              </a:ext>
            </a:extLst>
          </p:cNvPr>
          <p:cNvSpPr>
            <a:spLocks noGrp="1"/>
          </p:cNvSpPr>
          <p:nvPr>
            <p:ph type="body" sz="quarter" idx="10"/>
          </p:nvPr>
        </p:nvSpPr>
        <p:spPr>
          <a:xfrm>
            <a:off x="2762250" y="1257300"/>
            <a:ext cx="6165056" cy="3323035"/>
          </a:xfrm>
        </p:spPr>
        <p:txBody>
          <a:bodyPr lIns="0"/>
          <a:lstStyle>
            <a:lvl1pPr>
              <a:defRPr b="1"/>
            </a:lvl1pPr>
            <a:lvl2pPr marL="257175" indent="-257175">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8829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_option 1">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dirty="0"/>
              <a:t>Heading here</a:t>
            </a:r>
            <a:endParaRPr lang="en-US" dirty="0"/>
          </a:p>
        </p:txBody>
      </p:sp>
      <p:sp>
        <p:nvSpPr>
          <p:cNvPr id="14" name="Text Placeholder 3">
            <a:extLst>
              <a:ext uri="{FF2B5EF4-FFF2-40B4-BE49-F238E27FC236}">
                <a16:creationId xmlns:a16="http://schemas.microsoft.com/office/drawing/2014/main" id="{AE11BC6D-9111-9A43-BDD3-A8D93FAFAA25}"/>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28638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image_option 2">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dirty="0"/>
              <a:t>Heading here</a:t>
            </a:r>
            <a:endParaRPr lang="en-US" dirty="0"/>
          </a:p>
        </p:txBody>
      </p:sp>
      <p:sp>
        <p:nvSpPr>
          <p:cNvPr id="4" name="Text Placeholder 3">
            <a:extLst>
              <a:ext uri="{FF2B5EF4-FFF2-40B4-BE49-F238E27FC236}">
                <a16:creationId xmlns:a16="http://schemas.microsoft.com/office/drawing/2014/main" id="{3F9B012C-14A6-A246-9A24-F124CB1A9FC9}"/>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3230886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Picture Placeholder 10">
            <a:extLst>
              <a:ext uri="{FF2B5EF4-FFF2-40B4-BE49-F238E27FC236}">
                <a16:creationId xmlns:a16="http://schemas.microsoft.com/office/drawing/2014/main" id="{8295E6EF-78C3-184E-8D3A-0A68BCEB7FB3}"/>
              </a:ext>
            </a:extLst>
          </p:cNvPr>
          <p:cNvSpPr>
            <a:spLocks noGrp="1"/>
          </p:cNvSpPr>
          <p:nvPr>
            <p:ph type="pic" sz="quarter" idx="13" hasCustomPrompt="1"/>
          </p:nvPr>
        </p:nvSpPr>
        <p:spPr>
          <a:xfrm>
            <a:off x="280988"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12" name="Text Placeholder 10">
            <a:extLst>
              <a:ext uri="{FF2B5EF4-FFF2-40B4-BE49-F238E27FC236}">
                <a16:creationId xmlns:a16="http://schemas.microsoft.com/office/drawing/2014/main" id="{22E673F1-9DCD-BD4B-9DA0-BD1EBDC6D3D6}"/>
              </a:ext>
            </a:extLst>
          </p:cNvPr>
          <p:cNvSpPr>
            <a:spLocks noGrp="1"/>
          </p:cNvSpPr>
          <p:nvPr>
            <p:ph type="body" sz="quarter" idx="16"/>
          </p:nvPr>
        </p:nvSpPr>
        <p:spPr>
          <a:xfrm>
            <a:off x="280988" y="3771900"/>
            <a:ext cx="2658155" cy="720661"/>
          </a:xfrm>
        </p:spPr>
        <p:txBody>
          <a:bodyPr/>
          <a:lstStyle>
            <a:lvl1pPr>
              <a:defRPr sz="1050"/>
            </a:lvl1pPr>
          </a:lstStyle>
          <a:p>
            <a:pPr lvl="0"/>
            <a:r>
              <a:rPr lang="en-US"/>
              <a:t>Click to edit Master text styles</a:t>
            </a:r>
          </a:p>
        </p:txBody>
      </p:sp>
      <p:sp>
        <p:nvSpPr>
          <p:cNvPr id="19" name="Picture Placeholder 10">
            <a:extLst>
              <a:ext uri="{FF2B5EF4-FFF2-40B4-BE49-F238E27FC236}">
                <a16:creationId xmlns:a16="http://schemas.microsoft.com/office/drawing/2014/main" id="{10E6100E-909D-ED45-A000-A54CC6F4E215}"/>
              </a:ext>
            </a:extLst>
          </p:cNvPr>
          <p:cNvSpPr>
            <a:spLocks noGrp="1"/>
          </p:cNvSpPr>
          <p:nvPr>
            <p:ph type="pic" sz="quarter" idx="17" hasCustomPrompt="1"/>
          </p:nvPr>
        </p:nvSpPr>
        <p:spPr>
          <a:xfrm>
            <a:off x="3275240"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20" name="Text Placeholder 10">
            <a:extLst>
              <a:ext uri="{FF2B5EF4-FFF2-40B4-BE49-F238E27FC236}">
                <a16:creationId xmlns:a16="http://schemas.microsoft.com/office/drawing/2014/main" id="{3B3D8BF2-79EB-D84A-8A2E-D9009D44369F}"/>
              </a:ext>
            </a:extLst>
          </p:cNvPr>
          <p:cNvSpPr>
            <a:spLocks noGrp="1"/>
          </p:cNvSpPr>
          <p:nvPr>
            <p:ph type="body" sz="quarter" idx="18"/>
          </p:nvPr>
        </p:nvSpPr>
        <p:spPr>
          <a:xfrm>
            <a:off x="3275240" y="3771900"/>
            <a:ext cx="2658155" cy="720661"/>
          </a:xfrm>
        </p:spPr>
        <p:txBody>
          <a:bodyPr/>
          <a:lstStyle>
            <a:lvl1pPr>
              <a:defRPr sz="1050"/>
            </a:lvl1pPr>
          </a:lstStyle>
          <a:p>
            <a:pPr lvl="0"/>
            <a:r>
              <a:rPr lang="en-US"/>
              <a:t>Click to edit Master text styles</a:t>
            </a:r>
          </a:p>
        </p:txBody>
      </p:sp>
      <p:sp>
        <p:nvSpPr>
          <p:cNvPr id="21" name="Picture Placeholder 10">
            <a:extLst>
              <a:ext uri="{FF2B5EF4-FFF2-40B4-BE49-F238E27FC236}">
                <a16:creationId xmlns:a16="http://schemas.microsoft.com/office/drawing/2014/main" id="{90EFFE35-D877-BA49-BBE4-5F5DFA8DFCBF}"/>
              </a:ext>
            </a:extLst>
          </p:cNvPr>
          <p:cNvSpPr>
            <a:spLocks noGrp="1"/>
          </p:cNvSpPr>
          <p:nvPr>
            <p:ph type="pic" sz="quarter" idx="19" hasCustomPrompt="1"/>
          </p:nvPr>
        </p:nvSpPr>
        <p:spPr>
          <a:xfrm>
            <a:off x="6269492"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22" name="Text Placeholder 10">
            <a:extLst>
              <a:ext uri="{FF2B5EF4-FFF2-40B4-BE49-F238E27FC236}">
                <a16:creationId xmlns:a16="http://schemas.microsoft.com/office/drawing/2014/main" id="{A6FAC8FD-639B-DE43-8442-8D0B3FBDAB79}"/>
              </a:ext>
            </a:extLst>
          </p:cNvPr>
          <p:cNvSpPr>
            <a:spLocks noGrp="1"/>
          </p:cNvSpPr>
          <p:nvPr>
            <p:ph type="body" sz="quarter" idx="20"/>
          </p:nvPr>
        </p:nvSpPr>
        <p:spPr>
          <a:xfrm>
            <a:off x="6269492" y="3771900"/>
            <a:ext cx="2658155" cy="720661"/>
          </a:xfrm>
        </p:spPr>
        <p:txBody>
          <a:bodyPr/>
          <a:lstStyle>
            <a:lvl1pPr>
              <a:defRPr sz="1050"/>
            </a:lvl1pPr>
          </a:lstStyle>
          <a:p>
            <a:pPr lvl="0"/>
            <a:r>
              <a:rPr lang="en-US"/>
              <a:t>Click to edit Master text styles</a:t>
            </a:r>
          </a:p>
        </p:txBody>
      </p:sp>
    </p:spTree>
    <p:extLst>
      <p:ext uri="{BB962C8B-B14F-4D97-AF65-F5344CB8AC3E}">
        <p14:creationId xmlns:p14="http://schemas.microsoft.com/office/powerpoint/2010/main" val="2851872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1" name="Chart Placeholder 3">
            <a:extLst>
              <a:ext uri="{FF2B5EF4-FFF2-40B4-BE49-F238E27FC236}">
                <a16:creationId xmlns:a16="http://schemas.microsoft.com/office/drawing/2014/main" id="{F5852E90-9D40-2144-B8BF-8B9A2668693C}"/>
              </a:ext>
            </a:extLst>
          </p:cNvPr>
          <p:cNvSpPr>
            <a:spLocks noGrp="1"/>
          </p:cNvSpPr>
          <p:nvPr>
            <p:ph type="chart" sz="quarter" idx="14"/>
          </p:nvPr>
        </p:nvSpPr>
        <p:spPr>
          <a:xfrm>
            <a:off x="265740" y="1331226"/>
            <a:ext cx="8644613" cy="3089735"/>
          </a:xfrm>
        </p:spPr>
        <p:txBody>
          <a:bodyPr/>
          <a:lstStyle/>
          <a:p>
            <a:r>
              <a:rPr lang="en-US"/>
              <a:t>Click icon to add chart</a:t>
            </a:r>
            <a:endParaRPr lang="en-AU" dirty="0"/>
          </a:p>
        </p:txBody>
      </p:sp>
    </p:spTree>
    <p:extLst>
      <p:ext uri="{BB962C8B-B14F-4D97-AF65-F5344CB8AC3E}">
        <p14:creationId xmlns:p14="http://schemas.microsoft.com/office/powerpoint/2010/main" val="3916106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Table Placeholder 5">
            <a:extLst>
              <a:ext uri="{FF2B5EF4-FFF2-40B4-BE49-F238E27FC236}">
                <a16:creationId xmlns:a16="http://schemas.microsoft.com/office/drawing/2014/main" id="{DEFAF64F-58A7-6241-B8C3-623736293F2D}"/>
              </a:ext>
            </a:extLst>
          </p:cNvPr>
          <p:cNvSpPr>
            <a:spLocks noGrp="1"/>
          </p:cNvSpPr>
          <p:nvPr>
            <p:ph type="tbl" sz="quarter" idx="12"/>
          </p:nvPr>
        </p:nvSpPr>
        <p:spPr>
          <a:xfrm>
            <a:off x="265739" y="1331226"/>
            <a:ext cx="8644614" cy="3089735"/>
          </a:xfrm>
        </p:spPr>
        <p:txBody>
          <a:bodyPr/>
          <a:lstStyle/>
          <a:p>
            <a:r>
              <a:rPr lang="en-US"/>
              <a:t>Click icon to add table</a:t>
            </a:r>
            <a:endParaRPr lang="en-US" dirty="0"/>
          </a:p>
        </p:txBody>
      </p:sp>
      <p:sp>
        <p:nvSpPr>
          <p:cNvPr id="10" name="Text Placeholder 9">
            <a:extLst>
              <a:ext uri="{FF2B5EF4-FFF2-40B4-BE49-F238E27FC236}">
                <a16:creationId xmlns:a16="http://schemas.microsoft.com/office/drawing/2014/main" id="{F870B680-A2D2-E94C-B28C-A6E54778C06A}"/>
              </a:ext>
            </a:extLst>
          </p:cNvPr>
          <p:cNvSpPr>
            <a:spLocks noGrp="1"/>
          </p:cNvSpPr>
          <p:nvPr>
            <p:ph type="body" sz="quarter" idx="13"/>
          </p:nvPr>
        </p:nvSpPr>
        <p:spPr>
          <a:xfrm>
            <a:off x="280988" y="4546592"/>
            <a:ext cx="5915025" cy="120254"/>
          </a:xfrm>
        </p:spPr>
        <p:txBody>
          <a:bodyPr/>
          <a:lstStyle>
            <a:lvl1pPr>
              <a:defRPr sz="750"/>
            </a:lvl1pPr>
          </a:lstStyle>
          <a:p>
            <a:pPr lvl="0"/>
            <a:r>
              <a:rPr lang="en-US"/>
              <a:t>Click to edit Master text styles</a:t>
            </a:r>
          </a:p>
        </p:txBody>
      </p:sp>
    </p:spTree>
    <p:extLst>
      <p:ext uri="{BB962C8B-B14F-4D97-AF65-F5344CB8AC3E}">
        <p14:creationId xmlns:p14="http://schemas.microsoft.com/office/powerpoint/2010/main" val="1485736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_option 1">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299901"/>
            <a:ext cx="5950354" cy="4280435"/>
          </a:xfrm>
        </p:spPr>
        <p:txBody>
          <a:bodyPr lIns="0"/>
          <a:lstStyle>
            <a:lvl1pPr>
              <a:spcAft>
                <a:spcPts val="1200"/>
              </a:spcAft>
              <a:defRPr sz="2100" b="1">
                <a:solidFill>
                  <a:schemeClr val="bg1"/>
                </a:solidFill>
              </a:defRPr>
            </a:lvl1pPr>
            <a:lvl2pPr marL="0" indent="0">
              <a:buNone/>
              <a:defRPr>
                <a:solidFill>
                  <a:schemeClr val="bg1"/>
                </a:solidFill>
              </a:defRPr>
            </a:lvl2pPr>
            <a:lvl3pPr>
              <a:defRPr>
                <a:solidFill>
                  <a:schemeClr val="bg1"/>
                </a:solidFill>
              </a:defRPr>
            </a:lvl3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795252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1014664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pic>
        <p:nvPicPr>
          <p:cNvPr id="7" name="Graphic 6">
            <a:extLst>
              <a:ext uri="{FF2B5EF4-FFF2-40B4-BE49-F238E27FC236}">
                <a16:creationId xmlns:a16="http://schemas.microsoft.com/office/drawing/2014/main" id="{E701ACE1-B495-DC44-BF21-745EC325F5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934FEC52-F95C-D149-9811-8FC8F0BE63E0}"/>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spTree>
    <p:extLst>
      <p:ext uri="{BB962C8B-B14F-4D97-AF65-F5344CB8AC3E}">
        <p14:creationId xmlns:p14="http://schemas.microsoft.com/office/powerpoint/2010/main" val="227507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5DB4-0576-FE99-9F01-97A69BB661B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C60AE33-5624-814D-FF3A-998462DC61D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EC3E2E-42F2-B00A-6C2D-B15A3C27A624}"/>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a:extLst>
              <a:ext uri="{FF2B5EF4-FFF2-40B4-BE49-F238E27FC236}">
                <a16:creationId xmlns:a16="http://schemas.microsoft.com/office/drawing/2014/main" id="{9543E844-197A-D386-B622-52649F955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6BA53E-C60F-012D-234E-0B6FC89B218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487192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pic>
        <p:nvPicPr>
          <p:cNvPr id="5" name="Graphic 4">
            <a:extLst>
              <a:ext uri="{FF2B5EF4-FFF2-40B4-BE49-F238E27FC236}">
                <a16:creationId xmlns:a16="http://schemas.microsoft.com/office/drawing/2014/main" id="{38CF9814-E9AB-354F-993C-E750008263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60737" y="4480348"/>
            <a:ext cx="1260905" cy="562826"/>
          </a:xfrm>
          <a:prstGeom prst="rect">
            <a:avLst/>
          </a:prstGeom>
        </p:spPr>
      </p:pic>
      <p:sp>
        <p:nvSpPr>
          <p:cNvPr id="6" name="Title 1">
            <a:extLst>
              <a:ext uri="{FF2B5EF4-FFF2-40B4-BE49-F238E27FC236}">
                <a16:creationId xmlns:a16="http://schemas.microsoft.com/office/drawing/2014/main" id="{EEC15CCA-163A-5A4D-A3D8-60201F5ED35A}"/>
              </a:ext>
            </a:extLst>
          </p:cNvPr>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dirty="0"/>
              <a:t>Thank you</a:t>
            </a:r>
            <a:endParaRPr lang="en-US" dirty="0"/>
          </a:p>
        </p:txBody>
      </p:sp>
      <p:sp>
        <p:nvSpPr>
          <p:cNvPr id="7" name="TextBox 6">
            <a:extLst>
              <a:ext uri="{FF2B5EF4-FFF2-40B4-BE49-F238E27FC236}">
                <a16:creationId xmlns:a16="http://schemas.microsoft.com/office/drawing/2014/main" id="{200C7487-1A71-7543-A67F-98090BC4CC2C}"/>
              </a:ext>
            </a:extLst>
          </p:cNvPr>
          <p:cNvSpPr txBox="1"/>
          <p:nvPr userDrawn="1"/>
        </p:nvSpPr>
        <p:spPr>
          <a:xfrm>
            <a:off x="172557" y="4922502"/>
            <a:ext cx="2073338"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75991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A0C7-988B-B253-83A3-F518CCAA081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575A96F-F8C3-469D-CA8F-C759C05E2E1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28B9619-53ED-1316-6877-9C38D4B8A78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639B35D-4367-E85D-F8A5-7E906AD326D8}"/>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a:extLst>
              <a:ext uri="{FF2B5EF4-FFF2-40B4-BE49-F238E27FC236}">
                <a16:creationId xmlns:a16="http://schemas.microsoft.com/office/drawing/2014/main" id="{0D1F6B0B-D347-71C5-1E5B-4D7DA9063A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7C98F8-E1EC-D7C7-E69F-898E3695ED1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06225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F7D9-25DB-2A86-5531-B2220138EB21}"/>
              </a:ext>
            </a:extLst>
          </p:cNvPr>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40EF8E0-DE17-2182-14E7-AB90E48EE0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F7EE8-96AB-B5C0-C7F5-D9C9A9D6212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EBE3CC8-3618-6D62-B938-B6D23CFC79F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12074-58F4-ED71-FE17-78CC7B9F242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57505E7-5019-4F1D-D2FE-1EB3CF7C1F43}"/>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8" name="Footer Placeholder 7">
            <a:extLst>
              <a:ext uri="{FF2B5EF4-FFF2-40B4-BE49-F238E27FC236}">
                <a16:creationId xmlns:a16="http://schemas.microsoft.com/office/drawing/2014/main" id="{96E44E7B-0B93-2D70-F7ED-005DD8A90F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C0F7B2-F04F-112A-A9BA-97C91D06945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50954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C6B2-E237-912A-91BC-F1FD7C9AE61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5DF9C47-9CE2-5677-AC3B-23BCB839C27F}"/>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4" name="Footer Placeholder 3">
            <a:extLst>
              <a:ext uri="{FF2B5EF4-FFF2-40B4-BE49-F238E27FC236}">
                <a16:creationId xmlns:a16="http://schemas.microsoft.com/office/drawing/2014/main" id="{D3F25F00-1A84-485E-623E-FB0E43D124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52422C-B201-DE3C-2B3F-CDE640736F9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69649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7F684-BC5B-E69A-E07D-3F1F56A32AF9}"/>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3" name="Footer Placeholder 2">
            <a:extLst>
              <a:ext uri="{FF2B5EF4-FFF2-40B4-BE49-F238E27FC236}">
                <a16:creationId xmlns:a16="http://schemas.microsoft.com/office/drawing/2014/main" id="{59E671D9-B4B4-F55D-5E1D-C15699DA32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FAEE852-F9E2-4E6C-2ACC-BC91ED56204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80689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3A6D-DD82-1870-11D0-8A7B9B629BB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5161379-2634-42F1-6264-B2E31B3AC61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4692C5C-B85F-581C-54BB-5D9AD8BFDCE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9CC044-07A8-71DA-1400-F903A8BCE7A5}"/>
              </a:ext>
            </a:extLst>
          </p:cNvPr>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a:extLst>
              <a:ext uri="{FF2B5EF4-FFF2-40B4-BE49-F238E27FC236}">
                <a16:creationId xmlns:a16="http://schemas.microsoft.com/office/drawing/2014/main" id="{D8F94387-7C57-229D-AEEF-39201BAB5D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A0163E-1CB3-FB66-FCB4-D1D78680AA7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072022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13B8-EA21-ACE5-91D0-99C21B2E9F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FD08D06-947D-A9E8-A715-0C51BEF6F83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F8995ED6-D743-0B94-853E-CE2BCC6CC55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B0E01E-8C3C-7BDC-2881-0F04B5707E0D}"/>
              </a:ext>
            </a:extLst>
          </p:cNvPr>
          <p:cNvSpPr>
            <a:spLocks noGrp="1"/>
          </p:cNvSpPr>
          <p:nvPr>
            <p:ph type="dt" sz="half" idx="10"/>
          </p:nvPr>
        </p:nvSpPr>
        <p:spPr/>
        <p:txBody>
          <a:bodyPr/>
          <a:lstStyle/>
          <a:p>
            <a:fld id="{48A87A34-81AB-432B-8DAE-1953F412C126}" type="datetimeFigureOut">
              <a:rPr lang="en-US" smtClean="0"/>
              <a:pPr/>
              <a:t>8/29/2023</a:t>
            </a:fld>
            <a:endParaRPr lang="en-US" dirty="0"/>
          </a:p>
        </p:txBody>
      </p:sp>
      <p:sp>
        <p:nvSpPr>
          <p:cNvPr id="6" name="Footer Placeholder 5">
            <a:extLst>
              <a:ext uri="{FF2B5EF4-FFF2-40B4-BE49-F238E27FC236}">
                <a16:creationId xmlns:a16="http://schemas.microsoft.com/office/drawing/2014/main" id="{4418356B-BA90-D4D7-67C7-C2F753D555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EB9E98-F42A-6186-8C82-E945DB1B046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19305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F3056-813E-0A6A-8BDF-5C3E6FC997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FE4A0D-714F-0F57-4DBB-C2929A44DB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0031AC-12EC-DA9F-134D-B366638915E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8/29/2023</a:t>
            </a:fld>
            <a:endParaRPr lang="en-US" dirty="0"/>
          </a:p>
        </p:txBody>
      </p:sp>
      <p:sp>
        <p:nvSpPr>
          <p:cNvPr id="5" name="Footer Placeholder 4">
            <a:extLst>
              <a:ext uri="{FF2B5EF4-FFF2-40B4-BE49-F238E27FC236}">
                <a16:creationId xmlns:a16="http://schemas.microsoft.com/office/drawing/2014/main" id="{9819CDBE-14FF-10CC-2E5F-A089C2A1FDD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47AC8A-F672-973F-B287-64B9CB6CC85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872927"/>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3862" r:id="rId14"/>
    <p:sldLayoutId id="2147483881" r:id="rId15"/>
    <p:sldLayoutId id="2147483880" r:id="rId16"/>
    <p:sldLayoutId id="2147483882" r:id="rId17"/>
    <p:sldLayoutId id="2147483883" r:id="rId18"/>
    <p:sldLayoutId id="2147483885" r:id="rId19"/>
    <p:sldLayoutId id="2147483868" r:id="rId20"/>
    <p:sldLayoutId id="2147483870" r:id="rId21"/>
    <p:sldLayoutId id="2147483869" r:id="rId22"/>
    <p:sldLayoutId id="2147483871" r:id="rId23"/>
    <p:sldLayoutId id="2147483886" r:id="rId24"/>
    <p:sldLayoutId id="2147483887" r:id="rId25"/>
    <p:sldLayoutId id="2147483888" r:id="rId26"/>
    <p:sldLayoutId id="2147483874" r:id="rId27"/>
    <p:sldLayoutId id="2147483889" r:id="rId28"/>
    <p:sldLayoutId id="2147483875" r:id="rId29"/>
    <p:sldLayoutId id="2147483890" r:id="rId3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3FED-BA92-784C-A406-91B4438BAA08}"/>
              </a:ext>
            </a:extLst>
          </p:cNvPr>
          <p:cNvSpPr>
            <a:spLocks noGrp="1"/>
          </p:cNvSpPr>
          <p:nvPr>
            <p:ph type="ctrTitle"/>
          </p:nvPr>
        </p:nvSpPr>
        <p:spPr>
          <a:effectLst>
            <a:glow rad="139700">
              <a:schemeClr val="accent2">
                <a:satMod val="175000"/>
                <a:alpha val="40000"/>
              </a:schemeClr>
            </a:glow>
          </a:effectLst>
        </p:spPr>
        <p:txBody>
          <a:bodyPr>
            <a:normAutofit fontScale="90000"/>
          </a:bodyPr>
          <a:lstStyle/>
          <a:p>
            <a:pPr algn="ctr"/>
            <a:r>
              <a:rPr lang="en-GB" sz="4900" dirty="0">
                <a:solidFill>
                  <a:schemeClr val="accent1">
                    <a:lumMod val="20000"/>
                    <a:lumOff val="80000"/>
                  </a:schemeClr>
                </a:solidFill>
                <a:latin typeface="Bauhaus 93" panose="04030905020B02020C02" pitchFamily="82" charset="0"/>
              </a:rPr>
              <a:t>MAKING MULTILEVEL GOVERNANCE WORK: </a:t>
            </a:r>
            <a:br>
              <a:rPr lang="en-GB" sz="4900" dirty="0">
                <a:solidFill>
                  <a:srgbClr val="FF0000"/>
                </a:solidFill>
                <a:latin typeface="Bauhaus 93" panose="04030905020B02020C02" pitchFamily="82" charset="0"/>
              </a:rPr>
            </a:br>
            <a:r>
              <a:rPr lang="en-GB" sz="4900" dirty="0">
                <a:solidFill>
                  <a:schemeClr val="accent2">
                    <a:lumMod val="60000"/>
                    <a:lumOff val="40000"/>
                  </a:schemeClr>
                </a:solidFill>
                <a:latin typeface="Bauhaus 93" panose="04030905020B02020C02" pitchFamily="82" charset="0"/>
              </a:rPr>
              <a:t>HELPING TO OVERCOME THE DEMOCRATIC DEFICIT</a:t>
            </a:r>
            <a:br>
              <a:rPr lang="en-AU" sz="4900" dirty="0">
                <a:solidFill>
                  <a:schemeClr val="accent2">
                    <a:lumMod val="60000"/>
                    <a:lumOff val="40000"/>
                  </a:schemeClr>
                </a:solidFill>
                <a:latin typeface="Bauhaus 93" panose="04030905020B02020C02" pitchFamily="82" charset="0"/>
              </a:rPr>
            </a:br>
            <a:br>
              <a:rPr lang="en-US" dirty="0">
                <a:solidFill>
                  <a:schemeClr val="accent6">
                    <a:lumMod val="10000"/>
                    <a:lumOff val="90000"/>
                  </a:schemeClr>
                </a:solidFill>
              </a:rPr>
            </a:br>
            <a:r>
              <a:rPr lang="en-US" b="1" dirty="0">
                <a:solidFill>
                  <a:schemeClr val="accent1">
                    <a:lumMod val="20000"/>
                    <a:lumOff val="80000"/>
                  </a:schemeClr>
                </a:solidFill>
              </a:rPr>
              <a:t>Webinar 4</a:t>
            </a:r>
          </a:p>
        </p:txBody>
      </p:sp>
      <p:sp>
        <p:nvSpPr>
          <p:cNvPr id="3" name="Subtitle 2">
            <a:extLst>
              <a:ext uri="{FF2B5EF4-FFF2-40B4-BE49-F238E27FC236}">
                <a16:creationId xmlns:a16="http://schemas.microsoft.com/office/drawing/2014/main" id="{44B24E42-9D63-834F-A678-2CA4B0B87AD5}"/>
              </a:ext>
            </a:extLst>
          </p:cNvPr>
          <p:cNvSpPr>
            <a:spLocks noGrp="1"/>
          </p:cNvSpPr>
          <p:nvPr>
            <p:ph type="subTitle" idx="1"/>
          </p:nvPr>
        </p:nvSpPr>
        <p:spPr>
          <a:xfrm>
            <a:off x="-462356" y="3807601"/>
            <a:ext cx="8430423" cy="1056952"/>
          </a:xfrm>
          <a:scene3d>
            <a:camera prst="isometricOffAxis2Left"/>
            <a:lightRig rig="threePt" dir="t"/>
          </a:scene3d>
        </p:spPr>
        <p:txBody>
          <a:bodyPr>
            <a:normAutofit/>
          </a:bodyPr>
          <a:lstStyle/>
          <a:p>
            <a:r>
              <a:rPr lang="en-US" dirty="0">
                <a:solidFill>
                  <a:schemeClr val="accent6">
                    <a:lumMod val="50000"/>
                    <a:lumOff val="50000"/>
                  </a:schemeClr>
                </a:solidFill>
              </a:rPr>
              <a:t>EU Centre of Excellence</a:t>
            </a:r>
          </a:p>
          <a:p>
            <a:r>
              <a:rPr lang="en-US" dirty="0">
                <a:solidFill>
                  <a:schemeClr val="accent6">
                    <a:lumMod val="50000"/>
                    <a:lumOff val="50000"/>
                  </a:schemeClr>
                </a:solidFill>
              </a:rPr>
              <a:t>29 August 2023</a:t>
            </a:r>
          </a:p>
        </p:txBody>
      </p:sp>
    </p:spTree>
    <p:extLst>
      <p:ext uri="{BB962C8B-B14F-4D97-AF65-F5344CB8AC3E}">
        <p14:creationId xmlns:p14="http://schemas.microsoft.com/office/powerpoint/2010/main" val="283807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54B1-F42F-A5B9-8EC4-5BAE3084E1DB}"/>
              </a:ext>
            </a:extLst>
          </p:cNvPr>
          <p:cNvSpPr>
            <a:spLocks noGrp="1"/>
          </p:cNvSpPr>
          <p:nvPr>
            <p:ph type="ctrTitle"/>
          </p:nvPr>
        </p:nvSpPr>
        <p:spPr/>
        <p:txBody>
          <a:bodyPr/>
          <a:lstStyle/>
          <a:p>
            <a:r>
              <a:rPr lang="en-AU" dirty="0"/>
              <a:t>Thank you.</a:t>
            </a:r>
          </a:p>
        </p:txBody>
      </p:sp>
    </p:spTree>
    <p:extLst>
      <p:ext uri="{BB962C8B-B14F-4D97-AF65-F5344CB8AC3E}">
        <p14:creationId xmlns:p14="http://schemas.microsoft.com/office/powerpoint/2010/main" val="399941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88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53FCF-66F6-B0B3-4DA0-A7A01AB22452}"/>
              </a:ext>
            </a:extLst>
          </p:cNvPr>
          <p:cNvSpPr>
            <a:spLocks noGrp="1"/>
          </p:cNvSpPr>
          <p:nvPr>
            <p:ph type="body" sz="quarter" idx="10"/>
          </p:nvPr>
        </p:nvSpPr>
        <p:spPr/>
        <p:txBody>
          <a:bodyPr/>
          <a:lstStyle/>
          <a:p>
            <a:r>
              <a:rPr lang="en-AU" dirty="0"/>
              <a:t>Multilevel governance &amp; democracy: A brief look at challenges and opportunities</a:t>
            </a:r>
          </a:p>
          <a:p>
            <a:pPr marL="0" indent="0">
              <a:buNone/>
            </a:pPr>
            <a:endParaRPr lang="en-AU" dirty="0"/>
          </a:p>
        </p:txBody>
      </p:sp>
      <p:sp>
        <p:nvSpPr>
          <p:cNvPr id="3" name="TextBox 2">
            <a:extLst>
              <a:ext uri="{FF2B5EF4-FFF2-40B4-BE49-F238E27FC236}">
                <a16:creationId xmlns:a16="http://schemas.microsoft.com/office/drawing/2014/main" id="{78FFB67C-4036-12AE-AC06-0A8158077DF1}"/>
              </a:ext>
            </a:extLst>
          </p:cNvPr>
          <p:cNvSpPr txBox="1"/>
          <p:nvPr/>
        </p:nvSpPr>
        <p:spPr>
          <a:xfrm>
            <a:off x="398898" y="4578137"/>
            <a:ext cx="1558776" cy="338554"/>
          </a:xfrm>
          <a:prstGeom prst="rect">
            <a:avLst/>
          </a:prstGeom>
          <a:noFill/>
        </p:spPr>
        <p:txBody>
          <a:bodyPr wrap="square" rtlCol="0">
            <a:spAutoFit/>
          </a:bodyPr>
          <a:lstStyle/>
          <a:p>
            <a:r>
              <a:rPr lang="en-AU" sz="800" dirty="0"/>
              <a:t>Maren Klein</a:t>
            </a:r>
          </a:p>
          <a:p>
            <a:r>
              <a:rPr lang="en-AU" sz="800" dirty="0"/>
              <a:t>RMIT University</a:t>
            </a:r>
          </a:p>
        </p:txBody>
      </p:sp>
    </p:spTree>
    <p:extLst>
      <p:ext uri="{BB962C8B-B14F-4D97-AF65-F5344CB8AC3E}">
        <p14:creationId xmlns:p14="http://schemas.microsoft.com/office/powerpoint/2010/main" val="30499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C359-8A74-4E8D-A036-8FD83161D7D2}"/>
              </a:ext>
            </a:extLst>
          </p:cNvPr>
          <p:cNvSpPr>
            <a:spLocks noGrp="1"/>
          </p:cNvSpPr>
          <p:nvPr>
            <p:ph type="title"/>
          </p:nvPr>
        </p:nvSpPr>
        <p:spPr>
          <a:xfrm>
            <a:off x="1282042" y="78757"/>
            <a:ext cx="6579919" cy="457140"/>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chor="t">
            <a:normAutofit fontScale="90000"/>
          </a:bodyPr>
          <a:lstStyle/>
          <a:p>
            <a:pPr algn="ctr"/>
            <a:r>
              <a:rPr lang="en-AU" dirty="0"/>
              <a:t>Evolution of an ‘elastic concept’ -1</a:t>
            </a:r>
          </a:p>
        </p:txBody>
      </p:sp>
      <p:sp>
        <p:nvSpPr>
          <p:cNvPr id="8" name="Rectangle: Rounded Corners 7">
            <a:extLst>
              <a:ext uri="{FF2B5EF4-FFF2-40B4-BE49-F238E27FC236}">
                <a16:creationId xmlns:a16="http://schemas.microsoft.com/office/drawing/2014/main" id="{A8FAA6DB-7247-A18A-D3DE-D35F59C5516C}"/>
              </a:ext>
            </a:extLst>
          </p:cNvPr>
          <p:cNvSpPr/>
          <p:nvPr/>
        </p:nvSpPr>
        <p:spPr bwMode="auto">
          <a:xfrm>
            <a:off x="449478" y="510219"/>
            <a:ext cx="2743199" cy="1345325"/>
          </a:xfrm>
          <a:prstGeom prst="roundRect">
            <a:avLst>
              <a:gd name="adj" fmla="val 10000"/>
            </a:avLst>
          </a:prstGeom>
          <a:solidFill>
            <a:schemeClr val="tx2">
              <a:lumMod val="9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AU" sz="1000" dirty="0">
                <a:solidFill>
                  <a:srgbClr val="002060"/>
                </a:solidFill>
              </a:rPr>
              <a:t>…</a:t>
            </a:r>
            <a:r>
              <a:rPr lang="en-AU" sz="1000" dirty="0">
                <a:solidFill>
                  <a:schemeClr val="accent1">
                    <a:lumMod val="20000"/>
                    <a:lumOff val="80000"/>
                  </a:schemeClr>
                </a:solidFill>
              </a:rPr>
              <a:t>Multilevel governance, a system of continuous negotiation among nested governments at several territorial tiers–supranational, national, regional and local– …</a:t>
            </a:r>
            <a:r>
              <a:rPr lang="en-US" sz="1000" dirty="0">
                <a:solidFill>
                  <a:schemeClr val="accent1">
                    <a:lumMod val="20000"/>
                    <a:lumOff val="80000"/>
                  </a:schemeClr>
                </a:solidFill>
              </a:rPr>
              <a:t> in which supranational, national, regional and local governments are enmeshed in territorially overarching policy networks</a:t>
            </a:r>
            <a:r>
              <a:rPr lang="en-AU" sz="1000" dirty="0">
                <a:solidFill>
                  <a:schemeClr val="accent1">
                    <a:lumMod val="20000"/>
                    <a:lumOff val="80000"/>
                  </a:schemeClr>
                </a:solidFill>
              </a:rPr>
              <a:t> (Marks, 1993)</a:t>
            </a:r>
          </a:p>
        </p:txBody>
      </p:sp>
      <p:pic>
        <p:nvPicPr>
          <p:cNvPr id="10" name="Picture 9">
            <a:extLst>
              <a:ext uri="{FF2B5EF4-FFF2-40B4-BE49-F238E27FC236}">
                <a16:creationId xmlns:a16="http://schemas.microsoft.com/office/drawing/2014/main" id="{E1841F8F-12AE-50A0-E343-5FE74D2B99A2}"/>
              </a:ext>
            </a:extLst>
          </p:cNvPr>
          <p:cNvPicPr>
            <a:picLocks noChangeAspect="1"/>
          </p:cNvPicPr>
          <p:nvPr/>
        </p:nvPicPr>
        <p:blipFill>
          <a:blip r:embed="rId3"/>
          <a:stretch>
            <a:fillRect/>
          </a:stretch>
        </p:blipFill>
        <p:spPr>
          <a:xfrm>
            <a:off x="3281392" y="535897"/>
            <a:ext cx="5144218" cy="1200318"/>
          </a:xfrm>
          <a:prstGeom prst="rect">
            <a:avLst/>
          </a:prstGeom>
        </p:spPr>
      </p:pic>
      <p:sp>
        <p:nvSpPr>
          <p:cNvPr id="12" name="TextBox 11">
            <a:extLst>
              <a:ext uri="{FF2B5EF4-FFF2-40B4-BE49-F238E27FC236}">
                <a16:creationId xmlns:a16="http://schemas.microsoft.com/office/drawing/2014/main" id="{A50268CA-2D82-645C-4EF3-3DB733273664}"/>
              </a:ext>
            </a:extLst>
          </p:cNvPr>
          <p:cNvSpPr txBox="1"/>
          <p:nvPr/>
        </p:nvSpPr>
        <p:spPr>
          <a:xfrm>
            <a:off x="3389395" y="1628493"/>
            <a:ext cx="2201333" cy="215444"/>
          </a:xfrm>
          <a:prstGeom prst="rect">
            <a:avLst/>
          </a:prstGeom>
          <a:solidFill>
            <a:srgbClr val="FFFFFF"/>
          </a:solidFill>
        </p:spPr>
        <p:txBody>
          <a:bodyPr vert="horz" wrap="square" lIns="91440" tIns="45720" rIns="91440" bIns="45720" rtlCol="0" anchor="t"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AU" sz="800" b="0" i="0" u="none" strike="noStrike" kern="0" cap="none" spc="0" normalizeH="0" baseline="0" noProof="0" dirty="0" err="1">
                <a:ln>
                  <a:noFill/>
                </a:ln>
                <a:solidFill>
                  <a:srgbClr val="000054"/>
                </a:solidFill>
                <a:effectLst/>
                <a:uLnTx/>
                <a:uFillTx/>
                <a:latin typeface="Arial" panose="020B0604020202020204"/>
              </a:rPr>
              <a:t>Hooghe</a:t>
            </a:r>
            <a:r>
              <a:rPr kumimoji="0" lang="en-AU" sz="800" b="0" i="0" u="none" strike="noStrike" kern="0" cap="none" spc="0" normalizeH="0" baseline="0" noProof="0" dirty="0">
                <a:ln>
                  <a:noFill/>
                </a:ln>
                <a:solidFill>
                  <a:srgbClr val="000054"/>
                </a:solidFill>
                <a:effectLst/>
                <a:uLnTx/>
                <a:uFillTx/>
                <a:latin typeface="Arial" panose="020B0604020202020204"/>
              </a:rPr>
              <a:t> &amp; Marks (2003)</a:t>
            </a:r>
          </a:p>
        </p:txBody>
      </p:sp>
      <p:pic>
        <p:nvPicPr>
          <p:cNvPr id="14" name="Picture 13">
            <a:extLst>
              <a:ext uri="{FF2B5EF4-FFF2-40B4-BE49-F238E27FC236}">
                <a16:creationId xmlns:a16="http://schemas.microsoft.com/office/drawing/2014/main" id="{817E6856-E22C-896A-BE89-4D8164B1C83B}"/>
              </a:ext>
            </a:extLst>
          </p:cNvPr>
          <p:cNvPicPr>
            <a:picLocks noChangeAspect="1"/>
          </p:cNvPicPr>
          <p:nvPr/>
        </p:nvPicPr>
        <p:blipFill rotWithShape="1">
          <a:blip r:embed="rId4"/>
          <a:srcRect l="-2951" t="395" r="23292" b="-395"/>
          <a:stretch/>
        </p:blipFill>
        <p:spPr>
          <a:xfrm>
            <a:off x="6321332" y="1843937"/>
            <a:ext cx="2431473" cy="1997227"/>
          </a:xfrm>
          <a:prstGeom prst="rect">
            <a:avLst/>
          </a:prstGeom>
        </p:spPr>
      </p:pic>
      <p:pic>
        <p:nvPicPr>
          <p:cNvPr id="13" name="Picture 12">
            <a:extLst>
              <a:ext uri="{FF2B5EF4-FFF2-40B4-BE49-F238E27FC236}">
                <a16:creationId xmlns:a16="http://schemas.microsoft.com/office/drawing/2014/main" id="{48ED15A4-12D5-3D0A-5543-7AC070FD882F}"/>
              </a:ext>
            </a:extLst>
          </p:cNvPr>
          <p:cNvPicPr>
            <a:picLocks noChangeAspect="1"/>
          </p:cNvPicPr>
          <p:nvPr/>
        </p:nvPicPr>
        <p:blipFill rotWithShape="1">
          <a:blip r:embed="rId5"/>
          <a:srcRect l="3229"/>
          <a:stretch/>
        </p:blipFill>
        <p:spPr>
          <a:xfrm>
            <a:off x="3481754" y="1980537"/>
            <a:ext cx="3163760" cy="1984922"/>
          </a:xfrm>
          <a:prstGeom prst="rect">
            <a:avLst/>
          </a:prstGeom>
        </p:spPr>
      </p:pic>
      <p:sp>
        <p:nvSpPr>
          <p:cNvPr id="16" name="TextBox 15">
            <a:extLst>
              <a:ext uri="{FF2B5EF4-FFF2-40B4-BE49-F238E27FC236}">
                <a16:creationId xmlns:a16="http://schemas.microsoft.com/office/drawing/2014/main" id="{6D60B740-947E-0650-ABEC-D27B085B8089}"/>
              </a:ext>
            </a:extLst>
          </p:cNvPr>
          <p:cNvSpPr txBox="1"/>
          <p:nvPr/>
        </p:nvSpPr>
        <p:spPr>
          <a:xfrm>
            <a:off x="4467587" y="4173316"/>
            <a:ext cx="2431473" cy="215444"/>
          </a:xfrm>
          <a:prstGeom prst="rect">
            <a:avLst/>
          </a:prstGeom>
          <a:noFill/>
        </p:spPr>
        <p:txBody>
          <a:bodyPr vert="horz" wrap="square" lIns="91440" tIns="45720" rIns="91440" bIns="45720" rtlCol="0" anchor="t" anchorCtr="0">
            <a:spAutoFit/>
          </a:bodyPr>
          <a:lstStyle/>
          <a:p>
            <a:pPr defTabSz="457200"/>
            <a:r>
              <a:rPr lang="en-AU" sz="800" dirty="0">
                <a:solidFill>
                  <a:srgbClr val="000054"/>
                </a:solidFill>
                <a:cs typeface="Calibri" panose="020F0502020204030204" pitchFamily="34" charset="0"/>
              </a:rPr>
              <a:t>Source: </a:t>
            </a:r>
            <a:r>
              <a:rPr lang="en-AU" sz="800" dirty="0" err="1">
                <a:solidFill>
                  <a:srgbClr val="000054"/>
                </a:solidFill>
                <a:ea typeface="Calibri" panose="020F0502020204030204" pitchFamily="34" charset="0"/>
                <a:cs typeface="Calibri" panose="020F0502020204030204" pitchFamily="34" charset="0"/>
              </a:rPr>
              <a:t>Bulkeley</a:t>
            </a:r>
            <a:r>
              <a:rPr lang="en-AU" sz="800" dirty="0">
                <a:solidFill>
                  <a:srgbClr val="000054"/>
                </a:solidFill>
                <a:ea typeface="Calibri" panose="020F0502020204030204" pitchFamily="34" charset="0"/>
                <a:cs typeface="Calibri" panose="020F0502020204030204" pitchFamily="34" charset="0"/>
              </a:rPr>
              <a:t> et al. (2003) </a:t>
            </a:r>
            <a:r>
              <a:rPr lang="en-AU" sz="800" dirty="0">
                <a:solidFill>
                  <a:srgbClr val="000054"/>
                </a:solidFill>
                <a:cs typeface="Calibri" panose="020F0502020204030204" pitchFamily="34" charset="0"/>
              </a:rPr>
              <a:t> </a:t>
            </a:r>
          </a:p>
        </p:txBody>
      </p:sp>
      <p:sp>
        <p:nvSpPr>
          <p:cNvPr id="18" name="TextBox 17">
            <a:extLst>
              <a:ext uri="{FF2B5EF4-FFF2-40B4-BE49-F238E27FC236}">
                <a16:creationId xmlns:a16="http://schemas.microsoft.com/office/drawing/2014/main" id="{BCBF6D57-2546-55C6-8EF8-CC23E9C62B66}"/>
              </a:ext>
            </a:extLst>
          </p:cNvPr>
          <p:cNvSpPr txBox="1"/>
          <p:nvPr/>
        </p:nvSpPr>
        <p:spPr>
          <a:xfrm>
            <a:off x="59670" y="2767493"/>
            <a:ext cx="3522814" cy="867930"/>
          </a:xfrm>
          <a:prstGeom prst="rect">
            <a:avLst/>
          </a:prstGeom>
          <a:solidFill>
            <a:schemeClr val="accent2"/>
          </a:solid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Multilevel governance is the dispersion of authority to jurisdictions within and beyond national states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Hooghe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Marks, &amp;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Schakel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2020)</a:t>
            </a:r>
          </a:p>
        </p:txBody>
      </p:sp>
    </p:spTree>
    <p:extLst>
      <p:ext uri="{BB962C8B-B14F-4D97-AF65-F5344CB8AC3E}">
        <p14:creationId xmlns:p14="http://schemas.microsoft.com/office/powerpoint/2010/main" val="85146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476FE-5774-59ED-5062-26845951D369}"/>
              </a:ext>
            </a:extLst>
          </p:cNvPr>
          <p:cNvSpPr>
            <a:spLocks noGrp="1"/>
          </p:cNvSpPr>
          <p:nvPr>
            <p:ph idx="1"/>
          </p:nvPr>
        </p:nvSpPr>
        <p:spPr>
          <a:xfrm>
            <a:off x="138727" y="725566"/>
            <a:ext cx="8773224" cy="3097925"/>
          </a:xfrm>
        </p:spPr>
        <p:txBody>
          <a:bodyPr/>
          <a:lstStyle/>
          <a:p>
            <a:endParaRPr lang="en-US" dirty="0"/>
          </a:p>
          <a:p>
            <a:r>
              <a:rPr lang="en-US" dirty="0"/>
              <a:t>The concept of MLG refers to political systems in which government competences are dispersed across multiple territorial and/or function-specific jurisdictions, and in which both public and private actors – including executives of various tiers of government, bureaucrats and subject-matter experts, as well as stakeholders – are involved in policymaking … This setup results in distinctive policymaking processes that are characterized by coordination and/or joint decision-making between jurisdictions – vertically (between units at different levels), horizontally (between units at the same level) and cutting across policy fields as well as the public–private divide (</a:t>
            </a:r>
            <a:r>
              <a:rPr lang="en-US" dirty="0" err="1"/>
              <a:t>Hurrelmann</a:t>
            </a:r>
            <a:r>
              <a:rPr lang="en-US" dirty="0"/>
              <a:t>, 2021). </a:t>
            </a:r>
            <a:endParaRPr lang="en-AU" dirty="0"/>
          </a:p>
        </p:txBody>
      </p:sp>
      <p:sp>
        <p:nvSpPr>
          <p:cNvPr id="5" name="Title 1">
            <a:extLst>
              <a:ext uri="{FF2B5EF4-FFF2-40B4-BE49-F238E27FC236}">
                <a16:creationId xmlns:a16="http://schemas.microsoft.com/office/drawing/2014/main" id="{EC3BD174-1849-AF75-786B-BF48C3CC7E9E}"/>
              </a:ext>
            </a:extLst>
          </p:cNvPr>
          <p:cNvSpPr>
            <a:spLocks noGrp="1"/>
          </p:cNvSpPr>
          <p:nvPr>
            <p:ph type="title"/>
          </p:nvPr>
        </p:nvSpPr>
        <p:spPr>
          <a:xfrm>
            <a:off x="1049484" y="231649"/>
            <a:ext cx="6579919" cy="457140"/>
          </a:xfr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nchor="t">
            <a:normAutofit fontScale="90000"/>
          </a:bodyPr>
          <a:lstStyle/>
          <a:p>
            <a:pPr algn="ctr"/>
            <a:r>
              <a:rPr lang="en-AU" dirty="0"/>
              <a:t>Evolution of an ‘elastic concept’ - 2</a:t>
            </a:r>
          </a:p>
        </p:txBody>
      </p:sp>
    </p:spTree>
    <p:extLst>
      <p:ext uri="{BB962C8B-B14F-4D97-AF65-F5344CB8AC3E}">
        <p14:creationId xmlns:p14="http://schemas.microsoft.com/office/powerpoint/2010/main" val="156944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5493-2860-3EC6-92D3-852644B94788}"/>
              </a:ext>
            </a:extLst>
          </p:cNvPr>
          <p:cNvSpPr>
            <a:spLocks noGrp="1"/>
          </p:cNvSpPr>
          <p:nvPr>
            <p:ph type="title"/>
          </p:nvPr>
        </p:nvSpPr>
        <p:spPr>
          <a:xfrm>
            <a:off x="628650" y="273844"/>
            <a:ext cx="7886700" cy="730991"/>
          </a:xfrm>
          <a:solidFill>
            <a:srgbClr val="FFC000"/>
          </a:solidFill>
        </p:spPr>
        <p:style>
          <a:lnRef idx="2">
            <a:schemeClr val="dk1"/>
          </a:lnRef>
          <a:fillRef idx="1">
            <a:schemeClr val="lt1"/>
          </a:fillRef>
          <a:effectRef idx="0">
            <a:schemeClr val="dk1"/>
          </a:effectRef>
          <a:fontRef idx="minor">
            <a:schemeClr val="dk1"/>
          </a:fontRef>
        </p:style>
        <p:txBody>
          <a:bodyPr/>
          <a:lstStyle/>
          <a:p>
            <a:r>
              <a:rPr lang="en-AU" dirty="0">
                <a:solidFill>
                  <a:srgbClr val="7030A0"/>
                </a:solidFill>
              </a:rPr>
              <a:t>MLG – (un)democratic aspects</a:t>
            </a:r>
          </a:p>
        </p:txBody>
      </p:sp>
      <p:sp>
        <p:nvSpPr>
          <p:cNvPr id="3" name="Content Placeholder 2">
            <a:extLst>
              <a:ext uri="{FF2B5EF4-FFF2-40B4-BE49-F238E27FC236}">
                <a16:creationId xmlns:a16="http://schemas.microsoft.com/office/drawing/2014/main" id="{CAD7643E-D0AB-DD22-C640-636A2353B500}"/>
              </a:ext>
            </a:extLst>
          </p:cNvPr>
          <p:cNvSpPr>
            <a:spLocks noGrp="1"/>
          </p:cNvSpPr>
          <p:nvPr>
            <p:ph idx="1"/>
          </p:nvPr>
        </p:nvSpPr>
        <p:spPr>
          <a:noFill/>
        </p:spPr>
        <p:txBody>
          <a:bodyPr/>
          <a:lstStyle/>
          <a:p>
            <a:endParaRPr lang="en-US" dirty="0"/>
          </a:p>
          <a:p>
            <a:r>
              <a:rPr lang="en-US" dirty="0"/>
              <a:t>MLG systems and their distinctive modes of policymaking are, in most cases, the result of flexible and incremental institutional adaptation to functional pressures (</a:t>
            </a:r>
            <a:r>
              <a:rPr lang="en-US" dirty="0" err="1"/>
              <a:t>Hooghe</a:t>
            </a:r>
            <a:r>
              <a:rPr lang="en-US" dirty="0"/>
              <a:t>, Lenz and Marks, 2019), rather than the product of deliberate institutional design. </a:t>
            </a:r>
          </a:p>
          <a:p>
            <a:r>
              <a:rPr lang="en-US" dirty="0"/>
              <a:t>Principles of democratic legitimacy therefore tend to play a subordinate role in their emergence (</a:t>
            </a:r>
            <a:r>
              <a:rPr lang="en-US" dirty="0" err="1"/>
              <a:t>Hurrelmann</a:t>
            </a:r>
            <a:r>
              <a:rPr lang="en-US" dirty="0"/>
              <a:t>, </a:t>
            </a:r>
            <a:r>
              <a:rPr lang="en-AU" b="0" i="0" dirty="0">
                <a:solidFill>
                  <a:srgbClr val="222222"/>
                </a:solidFill>
                <a:effectLst/>
                <a:latin typeface="Arial" panose="020B0604020202020204" pitchFamily="34" charset="0"/>
              </a:rPr>
              <a:t>2021).</a:t>
            </a:r>
            <a:endParaRPr lang="en-AU" dirty="0"/>
          </a:p>
        </p:txBody>
      </p:sp>
    </p:spTree>
    <p:extLst>
      <p:ext uri="{BB962C8B-B14F-4D97-AF65-F5344CB8AC3E}">
        <p14:creationId xmlns:p14="http://schemas.microsoft.com/office/powerpoint/2010/main" val="100328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C7B3E-0E6A-140A-7494-CEA1807FEAEC}"/>
              </a:ext>
            </a:extLst>
          </p:cNvPr>
          <p:cNvSpPr>
            <a:spLocks noGrp="1"/>
          </p:cNvSpPr>
          <p:nvPr>
            <p:ph idx="1"/>
          </p:nvPr>
        </p:nvSpPr>
        <p:spPr/>
        <p:txBody>
          <a:bodyPr/>
          <a:lstStyle/>
          <a:p>
            <a:r>
              <a:rPr lang="en-AU" dirty="0"/>
              <a:t>1	Input legitimacy</a:t>
            </a:r>
          </a:p>
          <a:p>
            <a:pPr lvl="2"/>
            <a:r>
              <a:rPr lang="en-AU" dirty="0"/>
              <a:t>refers to citizens’ opportunities to participate in political decision-making either directly or indirectly</a:t>
            </a:r>
          </a:p>
          <a:p>
            <a:r>
              <a:rPr lang="en-AU" dirty="0"/>
              <a:t>2	Output legitimacy</a:t>
            </a:r>
          </a:p>
          <a:p>
            <a:pPr lvl="2"/>
            <a:r>
              <a:rPr lang="en-AU" dirty="0"/>
              <a:t>highlights the substantive quality of decisions to ‘effectively promote the common welfare of the constituency in question’ </a:t>
            </a:r>
          </a:p>
          <a:p>
            <a:r>
              <a:rPr lang="en-AU" dirty="0"/>
              <a:t>3	Throughput legitimacy</a:t>
            </a:r>
          </a:p>
          <a:p>
            <a:pPr lvl="2"/>
            <a:r>
              <a:rPr lang="en-AU" dirty="0"/>
              <a:t>a procedural criterion concerned with the quality of governance processes, as judged by the accountability of the policy-makers and the transparency, inclusiveness and openness of governance processes.</a:t>
            </a:r>
          </a:p>
          <a:p>
            <a:endParaRPr lang="en-AU" dirty="0"/>
          </a:p>
          <a:p>
            <a:pPr marL="0" indent="0">
              <a:buNone/>
            </a:pPr>
            <a:endParaRPr lang="en-AU" dirty="0"/>
          </a:p>
        </p:txBody>
      </p:sp>
      <p:sp>
        <p:nvSpPr>
          <p:cNvPr id="4" name="Title 1">
            <a:extLst>
              <a:ext uri="{FF2B5EF4-FFF2-40B4-BE49-F238E27FC236}">
                <a16:creationId xmlns:a16="http://schemas.microsoft.com/office/drawing/2014/main" id="{0B5F23E4-21CB-6FF3-11B9-2EE136621688}"/>
              </a:ext>
            </a:extLst>
          </p:cNvPr>
          <p:cNvSpPr>
            <a:spLocks noGrp="1"/>
          </p:cNvSpPr>
          <p:nvPr>
            <p:ph type="title"/>
          </p:nvPr>
        </p:nvSpPr>
        <p:spPr>
          <a:xfrm>
            <a:off x="628650" y="273844"/>
            <a:ext cx="7886700" cy="730991"/>
          </a:xfrm>
          <a:solidFill>
            <a:srgbClr val="FFC000"/>
          </a:solidFill>
        </p:spPr>
        <p:style>
          <a:lnRef idx="2">
            <a:schemeClr val="dk1"/>
          </a:lnRef>
          <a:fillRef idx="1">
            <a:schemeClr val="lt1"/>
          </a:fillRef>
          <a:effectRef idx="0">
            <a:schemeClr val="dk1"/>
          </a:effectRef>
          <a:fontRef idx="minor">
            <a:schemeClr val="dk1"/>
          </a:fontRef>
        </p:style>
        <p:txBody>
          <a:bodyPr>
            <a:noAutofit/>
          </a:bodyPr>
          <a:lstStyle/>
          <a:p>
            <a:pPr algn="ctr"/>
            <a:r>
              <a:rPr lang="en-AU" sz="2800" dirty="0">
                <a:solidFill>
                  <a:srgbClr val="7030A0"/>
                </a:solidFill>
              </a:rPr>
              <a:t>MLG and democratic legitimacy</a:t>
            </a:r>
          </a:p>
        </p:txBody>
      </p:sp>
    </p:spTree>
    <p:extLst>
      <p:ext uri="{BB962C8B-B14F-4D97-AF65-F5344CB8AC3E}">
        <p14:creationId xmlns:p14="http://schemas.microsoft.com/office/powerpoint/2010/main" val="211145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2008"/>
            <a:ext cx="9144000" cy="2671492"/>
            <a:chOff x="0" y="3296011"/>
            <a:chExt cx="12192000" cy="3561989"/>
          </a:xfrm>
          <a:effectLst>
            <a:outerShdw blurRad="254000" dist="152400" dir="16200000" rotWithShape="0">
              <a:prstClr val="black">
                <a:alpha val="10000"/>
              </a:prstClr>
            </a:outerShdw>
          </a:effectLst>
        </p:grpSpPr>
        <p:grpSp>
          <p:nvGrpSpPr>
            <p:cNvPr id="18" name="Group 11">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9" name="Freeform: Shape 15">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0" name="Freeform: Shape 13">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06EFAB88-C072-AD6D-0E78-0F3EB848E0E8}"/>
              </a:ext>
            </a:extLst>
          </p:cNvPr>
          <p:cNvSpPr>
            <a:spLocks noGrp="1"/>
          </p:cNvSpPr>
          <p:nvPr>
            <p:ph type="ctrTitle" idx="4294967295"/>
          </p:nvPr>
        </p:nvSpPr>
        <p:spPr>
          <a:xfrm>
            <a:off x="1082780" y="1706128"/>
            <a:ext cx="5266135" cy="1731243"/>
          </a:xfrm>
        </p:spPr>
        <p:txBody>
          <a:bodyPr vert="horz" lIns="91440" tIns="45720" rIns="91440" bIns="45720" rtlCol="0" anchor="b">
            <a:noAutofit/>
          </a:bodyPr>
          <a:lstStyle/>
          <a:p>
            <a:pPr defTabSz="914400"/>
            <a:r>
              <a:rPr lang="en-US" sz="1800" kern="1200" dirty="0">
                <a:solidFill>
                  <a:schemeClr val="bg1"/>
                </a:solidFill>
                <a:latin typeface="+mj-lt"/>
                <a:ea typeface="+mj-ea"/>
                <a:cs typeface="+mj-cs"/>
              </a:rPr>
              <a:t>Governments are facing increasingly complex policy challenges, ranging from climate change, demographic pressures, rising inequalities and discontent, to the global health crisis that countries are presently confronting. Successful responses require more integrated approaches to policy making at all levels of government, so that economic, social and environmental actions reinforce each other rather than compete. They also require effective coordination across levels of government to manage shared responsibilities, mutual dependence and common challenges.</a:t>
            </a:r>
          </a:p>
        </p:txBody>
      </p:sp>
    </p:spTree>
    <p:extLst>
      <p:ext uri="{BB962C8B-B14F-4D97-AF65-F5344CB8AC3E}">
        <p14:creationId xmlns:p14="http://schemas.microsoft.com/office/powerpoint/2010/main" val="273118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12779-F8D4-40D6-C490-40164C350099}"/>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1700" b="1" kern="1200">
                <a:solidFill>
                  <a:srgbClr val="FFFFFF"/>
                </a:solidFill>
                <a:latin typeface="+mj-lt"/>
                <a:ea typeface="+mj-ea"/>
                <a:cs typeface="+mj-cs"/>
              </a:rPr>
              <a:t>Twenty years of multi-level governance: ‘Where Does It Come From? What Is It? Where Is It Going?’ </a:t>
            </a:r>
            <a:r>
              <a:rPr lang="en-US" sz="1700" kern="1200">
                <a:solidFill>
                  <a:srgbClr val="FFFFFF"/>
                </a:solidFill>
                <a:latin typeface="+mj-lt"/>
                <a:ea typeface="+mj-ea"/>
                <a:cs typeface="+mj-cs"/>
              </a:rPr>
              <a:t>(Stephenson, 2013)</a:t>
            </a:r>
          </a:p>
        </p:txBody>
      </p:sp>
      <p:pic>
        <p:nvPicPr>
          <p:cNvPr id="4" name="Content Placeholder 3">
            <a:extLst>
              <a:ext uri="{FF2B5EF4-FFF2-40B4-BE49-F238E27FC236}">
                <a16:creationId xmlns:a16="http://schemas.microsoft.com/office/drawing/2014/main" id="{81BC170B-E6A8-79D3-25A4-A294E800C123}"/>
              </a:ext>
            </a:extLst>
          </p:cNvPr>
          <p:cNvPicPr>
            <a:picLocks noGrp="1" noChangeAspect="1"/>
          </p:cNvPicPr>
          <p:nvPr>
            <p:ph idx="1"/>
          </p:nvPr>
        </p:nvPicPr>
        <p:blipFill>
          <a:blip r:embed="rId3"/>
          <a:stretch>
            <a:fillRect/>
          </a:stretch>
        </p:blipFill>
        <p:spPr>
          <a:xfrm>
            <a:off x="3582987" y="632020"/>
            <a:ext cx="5085525" cy="3877711"/>
          </a:xfrm>
          <a:prstGeom prst="rect">
            <a:avLst/>
          </a:prstGeom>
          <a:solidFill>
            <a:schemeClr val="accent5">
              <a:lumMod val="20000"/>
              <a:lumOff val="80000"/>
            </a:schemeClr>
          </a:solidFill>
        </p:spPr>
      </p:pic>
    </p:spTree>
    <p:extLst>
      <p:ext uri="{BB962C8B-B14F-4D97-AF65-F5344CB8AC3E}">
        <p14:creationId xmlns:p14="http://schemas.microsoft.com/office/powerpoint/2010/main" val="1148219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1F087403EF4147B8244CFC64BB558F" ma:contentTypeVersion="14" ma:contentTypeDescription="Create a new document." ma:contentTypeScope="" ma:versionID="d623faf06f01efb37cf500ca6d145f4b">
  <xsd:schema xmlns:xsd="http://www.w3.org/2001/XMLSchema" xmlns:xs="http://www.w3.org/2001/XMLSchema" xmlns:p="http://schemas.microsoft.com/office/2006/metadata/properties" xmlns:ns2="45f433b6-8ebf-4b24-a7dc-ecd14cbff38e" xmlns:ns3="d2e6fc2d-a529-4fde-b747-2035b2f8ac2d" targetNamespace="http://schemas.microsoft.com/office/2006/metadata/properties" ma:root="true" ma:fieldsID="87813900a999685254950195050f495a" ns2:_="" ns3:_="">
    <xsd:import namespace="45f433b6-8ebf-4b24-a7dc-ecd14cbff38e"/>
    <xsd:import namespace="d2e6fc2d-a529-4fde-b747-2035b2f8ac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Imag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433b6-8ebf-4b24-a7dc-ecd14cbff3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e6fc2d-a529-4fde-b747-2035b2f8ac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 xmlns="45f433b6-8ebf-4b24-a7dc-ecd14cbff38e" xsi:nil="true"/>
  </documentManagement>
</p:properties>
</file>

<file path=customXml/itemProps1.xml><?xml version="1.0" encoding="utf-8"?>
<ds:datastoreItem xmlns:ds="http://schemas.openxmlformats.org/officeDocument/2006/customXml" ds:itemID="{B4C1E47D-066B-4784-9B78-DC3F9384DC2D}">
  <ds:schemaRefs>
    <ds:schemaRef ds:uri="http://schemas.microsoft.com/sharepoint/v3/contenttype/forms"/>
  </ds:schemaRefs>
</ds:datastoreItem>
</file>

<file path=customXml/itemProps2.xml><?xml version="1.0" encoding="utf-8"?>
<ds:datastoreItem xmlns:ds="http://schemas.openxmlformats.org/officeDocument/2006/customXml" ds:itemID="{B71B56DC-BB1F-4EDB-8CA3-4E862E659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433b6-8ebf-4b24-a7dc-ecd14cbff38e"/>
    <ds:schemaRef ds:uri="d2e6fc2d-a529-4fde-b747-2035b2f8a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765C3-25C3-4F19-97EA-F1894DE5CB44}">
  <ds:schemaRef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45f433b6-8ebf-4b24-a7dc-ecd14cbff38e"/>
    <ds:schemaRef ds:uri="http://purl.org/dc/terms/"/>
    <ds:schemaRef ds:uri="d2e6fc2d-a529-4fde-b747-2035b2f8ac2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770</TotalTime>
  <Words>524</Words>
  <Application>Microsoft Office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Light</vt:lpstr>
      <vt:lpstr>Wingdings</vt:lpstr>
      <vt:lpstr>Arial,Sans-Serif</vt:lpstr>
      <vt:lpstr>Arial</vt:lpstr>
      <vt:lpstr>Calibri</vt:lpstr>
      <vt:lpstr>Bauhaus 93</vt:lpstr>
      <vt:lpstr>Office Theme</vt:lpstr>
      <vt:lpstr>MAKING MULTILEVEL GOVERNANCE WORK:  HELPING TO OVERCOME THE DEMOCRATIC DEFICIT  Webinar 4</vt:lpstr>
      <vt:lpstr>PowerPoint Presentation</vt:lpstr>
      <vt:lpstr>PowerPoint Presentation</vt:lpstr>
      <vt:lpstr>Evolution of an ‘elastic concept’ -1</vt:lpstr>
      <vt:lpstr>Evolution of an ‘elastic concept’ - 2</vt:lpstr>
      <vt:lpstr>MLG – (un)democratic aspects</vt:lpstr>
      <vt:lpstr>MLG and democratic legitimacy</vt:lpstr>
      <vt:lpstr>Governments are facing increasingly complex policy challenges, ranging from climate change, demographic pressures, rising inequalities and discontent, to the global health crisis that countries are presently confronting. Successful responses require more integrated approaches to policy making at all levels of government, so that economic, social and environmental actions reinforce each other rather than compete. They also require effective coordination across levels of government to manage shared responsibilities, mutual dependence and common challenges.</vt:lpstr>
      <vt:lpstr>Twenty years of multi-level governance: ‘Where Does It Come From? What Is It? Where Is It Going?’ (Stephenson, 2013)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Presentation here</dc:title>
  <dc:creator>Maren Klein</dc:creator>
  <cp:lastModifiedBy>Maren Klein</cp:lastModifiedBy>
  <cp:revision>13</cp:revision>
  <cp:lastPrinted>2023-08-29T02:55:16Z</cp:lastPrinted>
  <dcterms:created xsi:type="dcterms:W3CDTF">2023-08-23T01:42:39Z</dcterms:created>
  <dcterms:modified xsi:type="dcterms:W3CDTF">2023-08-29T03:13:37Z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2021-10-12T23:31:41Z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04a7de1e-b51e-4c85-a10f-929f94def34a</vt:lpwstr>
  </property>
  <property fmtid="{D5CDD505-2E9C-101B-9397-08002B2CF9AE}" pid="8" name="MSIP_Label_8c3d088b-6243-4963-a2e2-8b321ab7f8fc_ContentBits">
    <vt:lpwstr>1</vt:lpwstr>
  </property>
  <property fmtid="{D5CDD505-2E9C-101B-9397-08002B2CF9AE}" pid="9" name="ClassificationContentMarkingHeaderLocations">
    <vt:lpwstr>office theme:8\Office Theme:4</vt:lpwstr>
  </property>
  <property fmtid="{D5CDD505-2E9C-101B-9397-08002B2CF9AE}" pid="10" name="ClassificationContentMarkingHeaderText">
    <vt:lpwstr>RMIT Classification: Trusted</vt:lpwstr>
  </property>
  <property fmtid="{D5CDD505-2E9C-101B-9397-08002B2CF9AE}" pid="11" name="ContentTypeId">
    <vt:lpwstr>0x010100C91F087403EF4147B8244CFC64BB558F</vt:lpwstr>
  </property>
</Properties>
</file>