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Dn4VcZ4E2QSEsdUe5plO4qvy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BCDA34-344C-09BF-8E6A-1DDFB7353416}" v="6" dt="2021-10-08T07:02:40.501"/>
    <p1510:client id="{89F6EFDB-A8CE-6FB0-BC4E-7445E9D98895}" v="8" dt="2021-10-10T07:09:08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customschemas.google.com/relationships/presentationmetadata" Target="meta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f19e252cd0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f19e252cd0_1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f19e252cd0_1_1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f19e252cd0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gf19e252cd0_1_1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gf19e252cd0_1_1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f19e252cd0_1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9" name="Google Shape;329;gf19e252cd0_1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0" name="Google Shape;330;gf19e252cd0_1_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0" name="Google Shape;34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f19e252cd0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f19e252cd0_1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f19e252cd0_1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f1bc46388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gf1bc46388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f1bc46388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f1bc46388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f1bc463882_1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f1bc463882_1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5" name="Google Shape;40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f19e252cd0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gf19e252cd0_1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gf19e252cd0_1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f19e252cd0_1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gf19e252cd0_1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1" name="Google Shape;461;gf19e252cd0_1_2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f19e252cd0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f19e252cd0_1_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9" name="Google Shape;469;gf19e252cd0_1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f60eec95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7" name="Google Shape;477;gf60eec95fb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8" name="Google Shape;478;gf60eec95fb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f19e252cd0_1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f19e252cd0_1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2" name="Google Shape;512;gf19e252cd0_1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f19e252cd0_1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0" name="Google Shape;520;gf19e252cd0_1_2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1" name="Google Shape;521;gf19e252cd0_1_2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f19e252cd0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gf19e252cd0_1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0" name="Google Shape;530;gf19e252cd0_1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26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f19e252cd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f19e252cd0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gf19e252cd0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19e252cd0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f19e252cd0_1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gf19e252cd0_1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CN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第1章">
  <p:cSld name="第1章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3"/>
          <p:cNvGrpSpPr/>
          <p:nvPr/>
        </p:nvGrpSpPr>
        <p:grpSpPr>
          <a:xfrm>
            <a:off x="133160" y="115115"/>
            <a:ext cx="944625" cy="927986"/>
            <a:chOff x="3627746" y="1200316"/>
            <a:chExt cx="944625" cy="927986"/>
          </a:xfrm>
        </p:grpSpPr>
        <p:grpSp>
          <p:nvGrpSpPr>
            <p:cNvPr id="23" name="Google Shape;23;p33"/>
            <p:cNvGrpSpPr/>
            <p:nvPr/>
          </p:nvGrpSpPr>
          <p:grpSpPr>
            <a:xfrm>
              <a:off x="4339636" y="1200316"/>
              <a:ext cx="232735" cy="235114"/>
              <a:chOff x="4387704" y="1106340"/>
              <a:chExt cx="232735" cy="235114"/>
            </a:xfrm>
          </p:grpSpPr>
          <p:cxnSp>
            <p:nvCxnSpPr>
              <p:cNvPr id="24" name="Google Shape;24;p33"/>
              <p:cNvCxnSpPr/>
              <p:nvPr/>
            </p:nvCxnSpPr>
            <p:spPr>
              <a:xfrm flipH="1">
                <a:off x="4387704" y="1108721"/>
                <a:ext cx="232735" cy="23273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5" name="Google Shape;25;p33"/>
              <p:cNvCxnSpPr/>
              <p:nvPr/>
            </p:nvCxnSpPr>
            <p:spPr>
              <a:xfrm flipH="1">
                <a:off x="4425478" y="1106340"/>
                <a:ext cx="128616" cy="1286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6" name="Google Shape;26;p33"/>
            <p:cNvGrpSpPr/>
            <p:nvPr/>
          </p:nvGrpSpPr>
          <p:grpSpPr>
            <a:xfrm rot="10800000">
              <a:off x="3627746" y="1893188"/>
              <a:ext cx="232735" cy="235114"/>
              <a:chOff x="4387704" y="1106340"/>
              <a:chExt cx="232735" cy="235114"/>
            </a:xfrm>
          </p:grpSpPr>
          <p:cxnSp>
            <p:nvCxnSpPr>
              <p:cNvPr id="27" name="Google Shape;27;p33"/>
              <p:cNvCxnSpPr/>
              <p:nvPr/>
            </p:nvCxnSpPr>
            <p:spPr>
              <a:xfrm flipH="1">
                <a:off x="4387704" y="1108721"/>
                <a:ext cx="232735" cy="23273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28" name="Google Shape;28;p33"/>
              <p:cNvCxnSpPr/>
              <p:nvPr/>
            </p:nvCxnSpPr>
            <p:spPr>
              <a:xfrm flipH="1">
                <a:off x="4425478" y="1106340"/>
                <a:ext cx="128616" cy="12861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6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cxnSp>
        <p:nvCxnSpPr>
          <p:cNvPr id="29" name="Google Shape;29;p33"/>
          <p:cNvCxnSpPr/>
          <p:nvPr/>
        </p:nvCxnSpPr>
        <p:spPr>
          <a:xfrm>
            <a:off x="841690" y="824316"/>
            <a:ext cx="1050862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" name="Google Shape;30;p33"/>
          <p:cNvCxnSpPr/>
          <p:nvPr/>
        </p:nvCxnSpPr>
        <p:spPr>
          <a:xfrm>
            <a:off x="841690" y="6577416"/>
            <a:ext cx="10508620" cy="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1" name="Google Shape;31;p33"/>
          <p:cNvGrpSpPr/>
          <p:nvPr/>
        </p:nvGrpSpPr>
        <p:grpSpPr>
          <a:xfrm>
            <a:off x="10756591" y="475787"/>
            <a:ext cx="443123" cy="253371"/>
            <a:chOff x="6843176" y="668648"/>
            <a:chExt cx="3481924" cy="1990911"/>
          </a:xfrm>
        </p:grpSpPr>
        <p:grpSp>
          <p:nvGrpSpPr>
            <p:cNvPr id="32" name="Google Shape;32;p33"/>
            <p:cNvGrpSpPr/>
            <p:nvPr/>
          </p:nvGrpSpPr>
          <p:grpSpPr>
            <a:xfrm>
              <a:off x="6843176" y="668648"/>
              <a:ext cx="3481924" cy="451818"/>
              <a:chOff x="4442876" y="754588"/>
              <a:chExt cx="4224874" cy="548224"/>
            </a:xfrm>
          </p:grpSpPr>
          <p:sp>
            <p:nvSpPr>
              <p:cNvPr id="33" name="Google Shape;33;p33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3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" name="Google Shape;35;p33"/>
            <p:cNvGrpSpPr/>
            <p:nvPr/>
          </p:nvGrpSpPr>
          <p:grpSpPr>
            <a:xfrm>
              <a:off x="6843176" y="1438195"/>
              <a:ext cx="3481924" cy="451818"/>
              <a:chOff x="4442876" y="754588"/>
              <a:chExt cx="4224874" cy="548224"/>
            </a:xfrm>
          </p:grpSpPr>
          <p:sp>
            <p:nvSpPr>
              <p:cNvPr id="36" name="Google Shape;36;p33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3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33"/>
            <p:cNvGrpSpPr/>
            <p:nvPr/>
          </p:nvGrpSpPr>
          <p:grpSpPr>
            <a:xfrm>
              <a:off x="6843176" y="2207741"/>
              <a:ext cx="3481924" cy="451818"/>
              <a:chOff x="4442876" y="754588"/>
              <a:chExt cx="4224874" cy="548224"/>
            </a:xfrm>
          </p:grpSpPr>
          <p:sp>
            <p:nvSpPr>
              <p:cNvPr id="39" name="Google Shape;39;p33"/>
              <p:cNvSpPr/>
              <p:nvPr/>
            </p:nvSpPr>
            <p:spPr>
              <a:xfrm>
                <a:off x="4442876" y="754588"/>
                <a:ext cx="548224" cy="54822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3"/>
              <p:cNvSpPr/>
              <p:nvPr/>
            </p:nvSpPr>
            <p:spPr>
              <a:xfrm>
                <a:off x="5292970" y="754588"/>
                <a:ext cx="3374780" cy="54822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69" name="Google Shape;69;p39"/>
          <p:cNvSpPr/>
          <p:nvPr/>
        </p:nvSpPr>
        <p:spPr>
          <a:xfrm>
            <a:off x="8455857" y="4569668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Arial"/>
              <a:buNone/>
            </a:pPr>
            <a:r>
              <a:rPr lang="zh-CN" sz="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9A1E5-DE7E-40DB-8977-5E9D4FD11D7B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144262" y="0"/>
            <a:ext cx="17541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US" sz="1200">
                <a:solidFill>
                  <a:srgbClr val="EED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RMIT Classification: Trusted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EcItgW4w0Y?feature=oembed" TargetMode="Externa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/>
          <p:nvPr/>
        </p:nvSpPr>
        <p:spPr>
          <a:xfrm>
            <a:off x="333829" y="362857"/>
            <a:ext cx="11538857" cy="6178401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829" y="2732526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1542746" y="1044592"/>
            <a:ext cx="910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lang="zh-CN" sz="6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Security99</a:t>
            </a:r>
            <a:endParaRPr sz="6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2025877" y="2273310"/>
            <a:ext cx="7924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RMIT Cloud Innovation Challenge (CIC)</a:t>
            </a: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3014970" y="2975245"/>
            <a:ext cx="284281" cy="313908"/>
          </a:xfrm>
          <a:custGeom>
            <a:avLst/>
            <a:gdLst/>
            <a:ahLst/>
            <a:cxnLst/>
            <a:rect l="l" t="t" r="r" b="b"/>
            <a:pathLst>
              <a:path w="5850" h="6469" extrusionOk="0">
                <a:moveTo>
                  <a:pt x="4679" y="4350"/>
                </a:moveTo>
                <a:cubicBezTo>
                  <a:pt x="3873" y="4059"/>
                  <a:pt x="3615" y="3814"/>
                  <a:pt x="3615" y="3289"/>
                </a:cubicBezTo>
                <a:cubicBezTo>
                  <a:pt x="3615" y="3231"/>
                  <a:pt x="3624" y="3187"/>
                  <a:pt x="3638" y="3151"/>
                </a:cubicBezTo>
                <a:cubicBezTo>
                  <a:pt x="3701" y="2989"/>
                  <a:pt x="3881" y="2971"/>
                  <a:pt x="3969" y="2500"/>
                </a:cubicBezTo>
                <a:cubicBezTo>
                  <a:pt x="4014" y="2260"/>
                  <a:pt x="4231" y="2496"/>
                  <a:pt x="4273" y="1950"/>
                </a:cubicBezTo>
                <a:cubicBezTo>
                  <a:pt x="4273" y="1732"/>
                  <a:pt x="4154" y="1678"/>
                  <a:pt x="4154" y="1678"/>
                </a:cubicBezTo>
                <a:cubicBezTo>
                  <a:pt x="4154" y="1678"/>
                  <a:pt x="4215" y="1355"/>
                  <a:pt x="4238" y="1107"/>
                </a:cubicBezTo>
                <a:cubicBezTo>
                  <a:pt x="4268" y="798"/>
                  <a:pt x="4058" y="0"/>
                  <a:pt x="2940" y="0"/>
                </a:cubicBezTo>
                <a:cubicBezTo>
                  <a:pt x="2935" y="0"/>
                  <a:pt x="2930" y="0"/>
                  <a:pt x="2925" y="0"/>
                </a:cubicBezTo>
                <a:cubicBezTo>
                  <a:pt x="2921" y="0"/>
                  <a:pt x="2916" y="0"/>
                  <a:pt x="2911" y="0"/>
                </a:cubicBezTo>
                <a:cubicBezTo>
                  <a:pt x="1793" y="0"/>
                  <a:pt x="1583" y="798"/>
                  <a:pt x="1612" y="1107"/>
                </a:cubicBezTo>
                <a:cubicBezTo>
                  <a:pt x="1636" y="1355"/>
                  <a:pt x="1696" y="1678"/>
                  <a:pt x="1696" y="1678"/>
                </a:cubicBezTo>
                <a:cubicBezTo>
                  <a:pt x="1696" y="1678"/>
                  <a:pt x="1578" y="1732"/>
                  <a:pt x="1578" y="1950"/>
                </a:cubicBezTo>
                <a:cubicBezTo>
                  <a:pt x="1619" y="2496"/>
                  <a:pt x="1837" y="2260"/>
                  <a:pt x="1881" y="2500"/>
                </a:cubicBezTo>
                <a:cubicBezTo>
                  <a:pt x="1970" y="2971"/>
                  <a:pt x="2150" y="2989"/>
                  <a:pt x="2213" y="3151"/>
                </a:cubicBezTo>
                <a:cubicBezTo>
                  <a:pt x="2227" y="3187"/>
                  <a:pt x="2235" y="3231"/>
                  <a:pt x="2235" y="3289"/>
                </a:cubicBezTo>
                <a:cubicBezTo>
                  <a:pt x="2235" y="3814"/>
                  <a:pt x="1978" y="4059"/>
                  <a:pt x="1172" y="4350"/>
                </a:cubicBezTo>
                <a:cubicBezTo>
                  <a:pt x="364" y="4641"/>
                  <a:pt x="0" y="4938"/>
                  <a:pt x="0" y="5141"/>
                </a:cubicBezTo>
                <a:lnTo>
                  <a:pt x="0" y="6469"/>
                </a:lnTo>
                <a:lnTo>
                  <a:pt x="2923" y="6469"/>
                </a:lnTo>
                <a:lnTo>
                  <a:pt x="2927" y="6469"/>
                </a:lnTo>
                <a:lnTo>
                  <a:pt x="5850" y="6469"/>
                </a:lnTo>
                <a:lnTo>
                  <a:pt x="5850" y="5141"/>
                </a:lnTo>
                <a:cubicBezTo>
                  <a:pt x="5850" y="4938"/>
                  <a:pt x="5487" y="4641"/>
                  <a:pt x="4679" y="43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 txBox="1"/>
          <p:nvPr/>
        </p:nvSpPr>
        <p:spPr>
          <a:xfrm>
            <a:off x="3416788" y="3007350"/>
            <a:ext cx="26544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CN" sz="1400" b="1" i="0" u="sng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2</a:t>
            </a:r>
            <a:endParaRPr sz="1400" b="1" i="0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zh-C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Prasant Shanmugasekar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zh-C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Neha Thakur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</a:pPr>
            <a:r>
              <a:rPr lang="zh-C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Deeksha Kini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altLang="zh-CN" dirty="0">
                <a:solidFill>
                  <a:schemeClr val="lt1"/>
                </a:solidFill>
              </a:rPr>
              <a:t>Ronit Pradhan</a:t>
            </a:r>
            <a:endParaRPr lang="en-US" dirty="0">
              <a:solidFill>
                <a:schemeClr val="lt1"/>
              </a:solidFill>
            </a:endParaRPr>
          </a:p>
          <a:p>
            <a:pPr marL="457200" indent="-317500">
              <a:buClr>
                <a:schemeClr val="lt1"/>
              </a:buClr>
              <a:buSzPts val="1400"/>
              <a:buFont typeface="Arial"/>
              <a:buChar char="●"/>
            </a:pPr>
            <a:r>
              <a:rPr lang="en-US" altLang="zh-CN" dirty="0">
                <a:solidFill>
                  <a:schemeClr val="lt1"/>
                </a:solidFill>
              </a:rPr>
              <a:t>Holly Wong</a:t>
            </a:r>
            <a:endParaRPr lang="en-US"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7206633" y="3007339"/>
            <a:ext cx="1970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zh-C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Date: 2021.10.14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38764" y="2978728"/>
            <a:ext cx="367869" cy="36786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gf19e252cd0_1_113"/>
          <p:cNvCxnSpPr/>
          <p:nvPr/>
        </p:nvCxnSpPr>
        <p:spPr>
          <a:xfrm>
            <a:off x="800850" y="1505225"/>
            <a:ext cx="3345600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4" name="Google Shape;304;gf19e252cd0_1_113"/>
          <p:cNvSpPr txBox="1"/>
          <p:nvPr/>
        </p:nvSpPr>
        <p:spPr>
          <a:xfrm>
            <a:off x="1892996" y="1042800"/>
            <a:ext cx="1161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Persona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f19e252cd0_1_113"/>
          <p:cNvSpPr txBox="1"/>
          <p:nvPr/>
        </p:nvSpPr>
        <p:spPr>
          <a:xfrm>
            <a:off x="8050036" y="1042800"/>
            <a:ext cx="3160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Ideal User Experience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gf19e252cd0_1_113"/>
          <p:cNvCxnSpPr/>
          <p:nvPr/>
        </p:nvCxnSpPr>
        <p:spPr>
          <a:xfrm>
            <a:off x="7641385" y="1505224"/>
            <a:ext cx="3345600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7" name="Google Shape;307;gf19e252cd0_1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0653" y="2241326"/>
            <a:ext cx="1770700" cy="27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f19e252cd0_1_113"/>
          <p:cNvSpPr txBox="1"/>
          <p:nvPr/>
        </p:nvSpPr>
        <p:spPr>
          <a:xfrm>
            <a:off x="841705" y="342950"/>
            <a:ext cx="525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Working Backward Workshop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f19e252cd0_1_113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gf19e252cd0_1_1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51" y="2004713"/>
            <a:ext cx="4883098" cy="3218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f19e252cd0_1_113" descr="A picture containing diagram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4199" y="2003207"/>
            <a:ext cx="4885345" cy="274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" name="Google Shape;317;gf19e252cd0_1_160"/>
          <p:cNvCxnSpPr/>
          <p:nvPr/>
        </p:nvCxnSpPr>
        <p:spPr>
          <a:xfrm>
            <a:off x="800850" y="1505225"/>
            <a:ext cx="3345600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8" name="Google Shape;318;gf19e252cd0_1_160"/>
          <p:cNvSpPr txBox="1"/>
          <p:nvPr/>
        </p:nvSpPr>
        <p:spPr>
          <a:xfrm>
            <a:off x="1491450" y="1042800"/>
            <a:ext cx="1964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Press Release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f19e252cd0_1_160"/>
          <p:cNvSpPr txBox="1"/>
          <p:nvPr/>
        </p:nvSpPr>
        <p:spPr>
          <a:xfrm>
            <a:off x="8897775" y="1042800"/>
            <a:ext cx="832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0" name="Google Shape;320;gf19e252cd0_1_160"/>
          <p:cNvCxnSpPr/>
          <p:nvPr/>
        </p:nvCxnSpPr>
        <p:spPr>
          <a:xfrm>
            <a:off x="7641385" y="1505224"/>
            <a:ext cx="3345600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1" name="Google Shape;321;gf19e252cd0_1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8190" y="2211451"/>
            <a:ext cx="1770700" cy="27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f19e252cd0_1_160"/>
          <p:cNvSpPr txBox="1"/>
          <p:nvPr/>
        </p:nvSpPr>
        <p:spPr>
          <a:xfrm>
            <a:off x="841705" y="342950"/>
            <a:ext cx="525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Working Backward Workshop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gf19e252cd0_1_160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gf19e252cd0_1_160"/>
          <p:cNvPicPr preferRelativeResize="0"/>
          <p:nvPr/>
        </p:nvPicPr>
        <p:blipFill rotWithShape="1">
          <a:blip r:embed="rId4">
            <a:alphaModFix/>
          </a:blip>
          <a:srcRect b="10975"/>
          <a:stretch/>
        </p:blipFill>
        <p:spPr>
          <a:xfrm>
            <a:off x="653500" y="1756000"/>
            <a:ext cx="3640301" cy="4265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f19e252cd0_1_160"/>
          <p:cNvPicPr preferRelativeResize="0"/>
          <p:nvPr/>
        </p:nvPicPr>
        <p:blipFill rotWithShape="1">
          <a:blip r:embed="rId5">
            <a:alphaModFix/>
          </a:blip>
          <a:srcRect r="31805"/>
          <a:stretch/>
        </p:blipFill>
        <p:spPr>
          <a:xfrm>
            <a:off x="7097579" y="1887325"/>
            <a:ext cx="4433198" cy="27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f19e252cd0_1_160"/>
          <p:cNvPicPr preferRelativeResize="0"/>
          <p:nvPr/>
        </p:nvPicPr>
        <p:blipFill rotWithShape="1">
          <a:blip r:embed="rId5">
            <a:alphaModFix/>
          </a:blip>
          <a:srcRect l="67168" b="70407"/>
          <a:stretch/>
        </p:blipFill>
        <p:spPr>
          <a:xfrm>
            <a:off x="7253275" y="4632941"/>
            <a:ext cx="1859702" cy="7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2" name="Google Shape;332;gf19e252cd0_1_173"/>
          <p:cNvCxnSpPr/>
          <p:nvPr/>
        </p:nvCxnSpPr>
        <p:spPr>
          <a:xfrm>
            <a:off x="800850" y="1314725"/>
            <a:ext cx="3345600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3" name="Google Shape;333;gf19e252cd0_1_173"/>
          <p:cNvSpPr txBox="1"/>
          <p:nvPr/>
        </p:nvSpPr>
        <p:spPr>
          <a:xfrm>
            <a:off x="1600050" y="869113"/>
            <a:ext cx="15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Storyboard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f19e252cd0_1_173"/>
          <p:cNvSpPr txBox="1"/>
          <p:nvPr/>
        </p:nvSpPr>
        <p:spPr>
          <a:xfrm>
            <a:off x="841705" y="342950"/>
            <a:ext cx="525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Working Backward Workshop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f19e252cd0_1_173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gf19e252cd0_1_173"/>
          <p:cNvPicPr preferRelativeResize="0"/>
          <p:nvPr/>
        </p:nvPicPr>
        <p:blipFill rotWithShape="1">
          <a:blip r:embed="rId3">
            <a:alphaModFix/>
          </a:blip>
          <a:srcRect b="50121"/>
          <a:stretch/>
        </p:blipFill>
        <p:spPr>
          <a:xfrm>
            <a:off x="1145350" y="1608120"/>
            <a:ext cx="9664393" cy="490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2" name="Google Shape;342;p4"/>
          <p:cNvCxnSpPr/>
          <p:nvPr/>
        </p:nvCxnSpPr>
        <p:spPr>
          <a:xfrm>
            <a:off x="838950" y="1324250"/>
            <a:ext cx="3345600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3" name="Google Shape;343;p4"/>
          <p:cNvSpPr txBox="1"/>
          <p:nvPr/>
        </p:nvSpPr>
        <p:spPr>
          <a:xfrm>
            <a:off x="1647675" y="878638"/>
            <a:ext cx="1556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Storyboard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 txBox="1"/>
          <p:nvPr/>
        </p:nvSpPr>
        <p:spPr>
          <a:xfrm>
            <a:off x="841705" y="342950"/>
            <a:ext cx="525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Working Backward Workshop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6" name="Google Shape;346;p4"/>
          <p:cNvPicPr preferRelativeResize="0"/>
          <p:nvPr/>
        </p:nvPicPr>
        <p:blipFill rotWithShape="1">
          <a:blip r:embed="rId3">
            <a:alphaModFix/>
          </a:blip>
          <a:srcRect t="50121"/>
          <a:stretch/>
        </p:blipFill>
        <p:spPr>
          <a:xfrm>
            <a:off x="1314339" y="1370575"/>
            <a:ext cx="9445318" cy="4697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f19e252cd0_1_73"/>
          <p:cNvSpPr/>
          <p:nvPr/>
        </p:nvSpPr>
        <p:spPr>
          <a:xfrm>
            <a:off x="333829" y="362857"/>
            <a:ext cx="11538900" cy="6178500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gf19e252cd0_1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3828" y="362857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gf19e252cd0_1_73"/>
          <p:cNvSpPr txBox="1"/>
          <p:nvPr/>
        </p:nvSpPr>
        <p:spPr>
          <a:xfrm>
            <a:off x="2763500" y="3325600"/>
            <a:ext cx="695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Solution Build Phase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f19e252cd0_1_73"/>
          <p:cNvSpPr txBox="1"/>
          <p:nvPr/>
        </p:nvSpPr>
        <p:spPr>
          <a:xfrm>
            <a:off x="2825973" y="4256962"/>
            <a:ext cx="655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gf1bc46388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0164" y="2063273"/>
            <a:ext cx="5938571" cy="44539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2" name="Google Shape;362;gf1bc463882_1_0"/>
          <p:cNvCxnSpPr/>
          <p:nvPr/>
        </p:nvCxnSpPr>
        <p:spPr>
          <a:xfrm rot="10800000" flipH="1">
            <a:off x="412661" y="2680007"/>
            <a:ext cx="5683742" cy="14377"/>
          </a:xfrm>
          <a:prstGeom prst="straightConnector1">
            <a:avLst/>
          </a:prstGeom>
          <a:noFill/>
          <a:ln w="9525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63" name="Google Shape;363;gf1bc463882_1_0"/>
          <p:cNvGrpSpPr/>
          <p:nvPr/>
        </p:nvGrpSpPr>
        <p:grpSpPr>
          <a:xfrm>
            <a:off x="901186" y="2982003"/>
            <a:ext cx="691803" cy="2606827"/>
            <a:chOff x="901186" y="2982003"/>
            <a:chExt cx="691803" cy="2606827"/>
          </a:xfrm>
        </p:grpSpPr>
        <p:grpSp>
          <p:nvGrpSpPr>
            <p:cNvPr id="364" name="Google Shape;364;gf1bc463882_1_0"/>
            <p:cNvGrpSpPr/>
            <p:nvPr/>
          </p:nvGrpSpPr>
          <p:grpSpPr>
            <a:xfrm>
              <a:off x="901186" y="2982003"/>
              <a:ext cx="691803" cy="691803"/>
              <a:chOff x="6889898" y="1435395"/>
              <a:chExt cx="1084500" cy="1084500"/>
            </a:xfrm>
          </p:grpSpPr>
          <p:sp>
            <p:nvSpPr>
              <p:cNvPr id="365" name="Google Shape;365;gf1bc463882_1_0"/>
              <p:cNvSpPr/>
              <p:nvPr/>
            </p:nvSpPr>
            <p:spPr>
              <a:xfrm>
                <a:off x="6889898" y="1435395"/>
                <a:ext cx="1084500" cy="1084500"/>
              </a:xfrm>
              <a:prstGeom prst="ellipse">
                <a:avLst/>
              </a:prstGeom>
              <a:solidFill>
                <a:srgbClr val="3EB4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6" name="Google Shape;366;gf1bc463882_1_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90587" y="1636084"/>
                <a:ext cx="683142" cy="683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367" name="Google Shape;367;gf1bc463882_1_0"/>
            <p:cNvGrpSpPr/>
            <p:nvPr/>
          </p:nvGrpSpPr>
          <p:grpSpPr>
            <a:xfrm>
              <a:off x="901186" y="3944251"/>
              <a:ext cx="691803" cy="691803"/>
              <a:chOff x="6889898" y="1435395"/>
              <a:chExt cx="1084500" cy="1084500"/>
            </a:xfrm>
          </p:grpSpPr>
          <p:sp>
            <p:nvSpPr>
              <p:cNvPr id="368" name="Google Shape;368;gf1bc463882_1_0"/>
              <p:cNvSpPr/>
              <p:nvPr/>
            </p:nvSpPr>
            <p:spPr>
              <a:xfrm>
                <a:off x="6889898" y="1435395"/>
                <a:ext cx="1084500" cy="1084500"/>
              </a:xfrm>
              <a:prstGeom prst="ellipse">
                <a:avLst/>
              </a:prstGeom>
              <a:solidFill>
                <a:srgbClr val="3EB4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69" name="Google Shape;369;gf1bc463882_1_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90587" y="1636084"/>
                <a:ext cx="683142" cy="683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</p:grpSp>
        <p:grpSp>
          <p:nvGrpSpPr>
            <p:cNvPr id="370" name="Google Shape;370;gf1bc463882_1_0"/>
            <p:cNvGrpSpPr/>
            <p:nvPr/>
          </p:nvGrpSpPr>
          <p:grpSpPr>
            <a:xfrm>
              <a:off x="901186" y="4897027"/>
              <a:ext cx="691803" cy="691803"/>
              <a:chOff x="6889898" y="1435395"/>
              <a:chExt cx="1084500" cy="1084500"/>
            </a:xfrm>
          </p:grpSpPr>
          <p:sp>
            <p:nvSpPr>
              <p:cNvPr id="371" name="Google Shape;371;gf1bc463882_1_0"/>
              <p:cNvSpPr/>
              <p:nvPr/>
            </p:nvSpPr>
            <p:spPr>
              <a:xfrm>
                <a:off x="6889898" y="1435395"/>
                <a:ext cx="1084500" cy="1084500"/>
              </a:xfrm>
              <a:prstGeom prst="ellipse">
                <a:avLst/>
              </a:prstGeom>
              <a:solidFill>
                <a:srgbClr val="3EB4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372" name="Google Shape;372;gf1bc463882_1_0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7090587" y="1636084"/>
                <a:ext cx="683142" cy="68314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</p:pic>
        </p:grpSp>
      </p:grpSp>
      <p:grpSp>
        <p:nvGrpSpPr>
          <p:cNvPr id="373" name="Google Shape;373;gf1bc463882_1_0"/>
          <p:cNvGrpSpPr/>
          <p:nvPr/>
        </p:nvGrpSpPr>
        <p:grpSpPr>
          <a:xfrm>
            <a:off x="2004940" y="3080187"/>
            <a:ext cx="3848518" cy="2279354"/>
            <a:chOff x="2004940" y="3080187"/>
            <a:chExt cx="3848518" cy="2279354"/>
          </a:xfrm>
        </p:grpSpPr>
        <p:sp>
          <p:nvSpPr>
            <p:cNvPr id="374" name="Google Shape;374;gf1bc463882_1_0"/>
            <p:cNvSpPr txBox="1"/>
            <p:nvPr/>
          </p:nvSpPr>
          <p:spPr>
            <a:xfrm>
              <a:off x="2008658" y="4037907"/>
              <a:ext cx="3844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4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Effective and rich with knowledge</a:t>
              </a: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gf1bc463882_1_0"/>
            <p:cNvSpPr txBox="1"/>
            <p:nvPr/>
          </p:nvSpPr>
          <p:spPr>
            <a:xfrm>
              <a:off x="2008658" y="4990241"/>
              <a:ext cx="2954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CN"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Low cost and secure</a:t>
              </a: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gf1bc463882_1_0"/>
            <p:cNvSpPr txBox="1"/>
            <p:nvPr/>
          </p:nvSpPr>
          <p:spPr>
            <a:xfrm>
              <a:off x="2004940" y="3080187"/>
              <a:ext cx="2954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4444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CN"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use</a:t>
              </a:r>
              <a:endPara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gf1bc463882_1_0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f1bc463882_1_0"/>
          <p:cNvSpPr txBox="1"/>
          <p:nvPr/>
        </p:nvSpPr>
        <p:spPr>
          <a:xfrm>
            <a:off x="984880" y="376566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Gist of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f1bc463882_1_0"/>
          <p:cNvSpPr txBox="1"/>
          <p:nvPr/>
        </p:nvSpPr>
        <p:spPr>
          <a:xfrm>
            <a:off x="947865" y="1558159"/>
            <a:ext cx="30322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CODE SECURE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Google Shape;385;gf1bc463882_1_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5406" y="840066"/>
            <a:ext cx="3071648" cy="2109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6" name="Google Shape;386;gf1bc463882_1_117"/>
          <p:cNvGrpSpPr/>
          <p:nvPr/>
        </p:nvGrpSpPr>
        <p:grpSpPr>
          <a:xfrm>
            <a:off x="1470178" y="2204330"/>
            <a:ext cx="3665220" cy="3218528"/>
            <a:chOff x="1470178" y="2204330"/>
            <a:chExt cx="3665220" cy="3218528"/>
          </a:xfrm>
        </p:grpSpPr>
        <p:sp>
          <p:nvSpPr>
            <p:cNvPr id="387" name="Google Shape;387;gf1bc463882_1_117"/>
            <p:cNvSpPr/>
            <p:nvPr/>
          </p:nvSpPr>
          <p:spPr>
            <a:xfrm>
              <a:off x="1470178" y="3825568"/>
              <a:ext cx="3665220" cy="175001"/>
            </a:xfrm>
            <a:custGeom>
              <a:avLst/>
              <a:gdLst/>
              <a:ahLst/>
              <a:cxnLst/>
              <a:rect l="l" t="t" r="r" b="b"/>
              <a:pathLst>
                <a:path w="3759200" h="179488" extrusionOk="0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63"/>
                <a:buFont typeface="Arial"/>
                <a:buNone/>
              </a:pPr>
              <a:endParaRPr sz="30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gf1bc463882_1_117"/>
            <p:cNvSpPr/>
            <p:nvPr/>
          </p:nvSpPr>
          <p:spPr>
            <a:xfrm>
              <a:off x="1470178" y="2204330"/>
              <a:ext cx="3182303" cy="1733550"/>
            </a:xfrm>
            <a:custGeom>
              <a:avLst/>
              <a:gdLst/>
              <a:ahLst/>
              <a:cxnLst/>
              <a:rect l="l" t="t" r="r" b="b"/>
              <a:pathLst>
                <a:path w="3263900" h="1778000" extrusionOk="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63"/>
                <a:buFont typeface="Arial"/>
                <a:buNone/>
              </a:pPr>
              <a:endParaRPr sz="30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gf1bc463882_1_117"/>
            <p:cNvSpPr/>
            <p:nvPr/>
          </p:nvSpPr>
          <p:spPr>
            <a:xfrm>
              <a:off x="1482551" y="3924575"/>
              <a:ext cx="3169920" cy="1498283"/>
            </a:xfrm>
            <a:custGeom>
              <a:avLst/>
              <a:gdLst/>
              <a:ahLst/>
              <a:cxnLst/>
              <a:rect l="l" t="t" r="r" b="b"/>
              <a:pathLst>
                <a:path w="3251200" h="1536700" extrusionOk="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63"/>
                <a:buFont typeface="Arial"/>
                <a:buNone/>
              </a:pPr>
              <a:endParaRPr sz="30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0" name="Google Shape;390;gf1bc463882_1_117"/>
          <p:cNvSpPr/>
          <p:nvPr/>
        </p:nvSpPr>
        <p:spPr>
          <a:xfrm>
            <a:off x="4520689" y="1854718"/>
            <a:ext cx="651300" cy="65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"/>
              <a:buNone/>
            </a:pPr>
            <a:r>
              <a:rPr lang="zh-CN" sz="30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06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f1bc463882_1_117"/>
          <p:cNvSpPr/>
          <p:nvPr/>
        </p:nvSpPr>
        <p:spPr>
          <a:xfrm>
            <a:off x="4804892" y="3485244"/>
            <a:ext cx="651300" cy="65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"/>
              <a:buNone/>
            </a:pPr>
            <a:r>
              <a:rPr lang="zh-CN" sz="30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06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f1bc463882_1_117"/>
          <p:cNvSpPr/>
          <p:nvPr/>
        </p:nvSpPr>
        <p:spPr>
          <a:xfrm>
            <a:off x="4619151" y="5131692"/>
            <a:ext cx="651300" cy="65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"/>
              <a:buNone/>
            </a:pPr>
            <a:r>
              <a:rPr lang="zh-CN" sz="30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06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f1bc463882_1_117"/>
          <p:cNvSpPr/>
          <p:nvPr/>
        </p:nvSpPr>
        <p:spPr>
          <a:xfrm>
            <a:off x="5151" y="2205952"/>
            <a:ext cx="2352352" cy="3294321"/>
          </a:xfrm>
          <a:custGeom>
            <a:avLst/>
            <a:gdLst/>
            <a:ahLst/>
            <a:cxnLst/>
            <a:rect l="l" t="t" r="r" b="b"/>
            <a:pathLst>
              <a:path w="1159484" h="1674380" extrusionOk="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0" rIns="10515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8"/>
              <a:buFont typeface="Arial"/>
              <a:buNone/>
            </a:pPr>
            <a:r>
              <a:rPr lang="zh-CN" sz="2208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Steps Involved</a:t>
            </a:r>
            <a:endParaRPr sz="2208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gf1bc463882_1_117"/>
          <p:cNvSpPr txBox="1"/>
          <p:nvPr/>
        </p:nvSpPr>
        <p:spPr>
          <a:xfrm>
            <a:off x="5893194" y="1874215"/>
            <a:ext cx="4168800" cy="96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Provide Repository Link and Organisation Key from Sonar Cloud</a:t>
            </a:r>
            <a:endParaRPr sz="19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gf1bc463882_1_117"/>
          <p:cNvSpPr txBox="1"/>
          <p:nvPr/>
        </p:nvSpPr>
        <p:spPr>
          <a:xfrm>
            <a:off x="5893196" y="1434795"/>
            <a:ext cx="3167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CN"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Customer Input/Set up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f1bc463882_1_117"/>
          <p:cNvSpPr txBox="1"/>
          <p:nvPr/>
        </p:nvSpPr>
        <p:spPr>
          <a:xfrm>
            <a:off x="5887854" y="3699030"/>
            <a:ext cx="4733731" cy="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CN"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Cloning, Scanning and Creation of Report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gf1bc463882_1_117"/>
          <p:cNvSpPr txBox="1"/>
          <p:nvPr/>
        </p:nvSpPr>
        <p:spPr>
          <a:xfrm>
            <a:off x="5887856" y="3273980"/>
            <a:ext cx="3512555" cy="43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CN"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Scanning and Reporting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f1bc463882_1_117"/>
          <p:cNvSpPr txBox="1"/>
          <p:nvPr/>
        </p:nvSpPr>
        <p:spPr>
          <a:xfrm>
            <a:off x="5888003" y="5509469"/>
            <a:ext cx="4168800" cy="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CN"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View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f1bc463882_1_117"/>
          <p:cNvSpPr txBox="1"/>
          <p:nvPr/>
        </p:nvSpPr>
        <p:spPr>
          <a:xfrm>
            <a:off x="5888028" y="5127552"/>
            <a:ext cx="3167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29"/>
              <a:buFont typeface="Arial"/>
              <a:buNone/>
            </a:pPr>
            <a:r>
              <a:rPr lang="zh-CN" sz="2329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Display Results 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f1bc463882_1_117"/>
          <p:cNvSpPr txBox="1"/>
          <p:nvPr/>
        </p:nvSpPr>
        <p:spPr>
          <a:xfrm>
            <a:off x="984880" y="376566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Steps Involved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f1bc463882_1_117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4000" b="0" i="0" u="none" strike="noStrike" cap="none">
              <a:solidFill>
                <a:srgbClr val="029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2" name="Google Shape;402;gf1bc463882_1_117" descr="A picture containing text, tableware, plate, dishwa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51985" y="4931342"/>
            <a:ext cx="2743200" cy="9922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5"/>
          <p:cNvGrpSpPr/>
          <p:nvPr/>
        </p:nvGrpSpPr>
        <p:grpSpPr>
          <a:xfrm>
            <a:off x="1470178" y="2204330"/>
            <a:ext cx="3665220" cy="3218528"/>
            <a:chOff x="1470178" y="2204330"/>
            <a:chExt cx="3665220" cy="3218528"/>
          </a:xfrm>
        </p:grpSpPr>
        <p:sp>
          <p:nvSpPr>
            <p:cNvPr id="409" name="Google Shape;409;p5"/>
            <p:cNvSpPr/>
            <p:nvPr/>
          </p:nvSpPr>
          <p:spPr>
            <a:xfrm>
              <a:off x="1470178" y="3825568"/>
              <a:ext cx="3665220" cy="175001"/>
            </a:xfrm>
            <a:custGeom>
              <a:avLst/>
              <a:gdLst/>
              <a:ahLst/>
              <a:cxnLst/>
              <a:rect l="l" t="t" r="r" b="b"/>
              <a:pathLst>
                <a:path w="3759200" h="179488" extrusionOk="0">
                  <a:moveTo>
                    <a:pt x="0" y="76200"/>
                  </a:moveTo>
                  <a:cubicBezTo>
                    <a:pt x="921808" y="129116"/>
                    <a:pt x="1443567" y="190500"/>
                    <a:pt x="2070100" y="177800"/>
                  </a:cubicBezTo>
                  <a:cubicBezTo>
                    <a:pt x="2696633" y="165100"/>
                    <a:pt x="3440641" y="86783"/>
                    <a:pt x="3759200" y="0"/>
                  </a:cubicBez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63"/>
                <a:buFont typeface="Arial"/>
                <a:buNone/>
              </a:pPr>
              <a:endParaRPr sz="30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1470178" y="2204330"/>
              <a:ext cx="3182303" cy="1733550"/>
            </a:xfrm>
            <a:custGeom>
              <a:avLst/>
              <a:gdLst/>
              <a:ahLst/>
              <a:cxnLst/>
              <a:rect l="l" t="t" r="r" b="b"/>
              <a:pathLst>
                <a:path w="3263900" h="1778000" extrusionOk="0">
                  <a:moveTo>
                    <a:pt x="0" y="1778000"/>
                  </a:moveTo>
                  <a:cubicBezTo>
                    <a:pt x="594783" y="1656291"/>
                    <a:pt x="1526117" y="1312333"/>
                    <a:pt x="2070100" y="1016000"/>
                  </a:cubicBezTo>
                  <a:cubicBezTo>
                    <a:pt x="2614083" y="719667"/>
                    <a:pt x="2897716" y="483658"/>
                    <a:pt x="3263900" y="0"/>
                  </a:cubicBez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63"/>
                <a:buFont typeface="Arial"/>
                <a:buNone/>
              </a:pPr>
              <a:endParaRPr sz="30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1482551" y="3924575"/>
              <a:ext cx="3169920" cy="1498283"/>
            </a:xfrm>
            <a:custGeom>
              <a:avLst/>
              <a:gdLst/>
              <a:ahLst/>
              <a:cxnLst/>
              <a:rect l="l" t="t" r="r" b="b"/>
              <a:pathLst>
                <a:path w="3251200" h="1536700" extrusionOk="0">
                  <a:moveTo>
                    <a:pt x="0" y="0"/>
                  </a:moveTo>
                  <a:cubicBezTo>
                    <a:pt x="1049866" y="208491"/>
                    <a:pt x="1693333" y="531283"/>
                    <a:pt x="2235200" y="787400"/>
                  </a:cubicBezTo>
                  <a:cubicBezTo>
                    <a:pt x="2777067" y="1043517"/>
                    <a:pt x="3141133" y="1359958"/>
                    <a:pt x="3251200" y="1536700"/>
                  </a:cubicBezTo>
                </a:path>
              </a:pathLst>
            </a:cu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63"/>
                <a:buFont typeface="Arial"/>
                <a:buNone/>
              </a:pPr>
              <a:endParaRPr sz="306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2" name="Google Shape;412;p5"/>
          <p:cNvSpPr/>
          <p:nvPr/>
        </p:nvSpPr>
        <p:spPr>
          <a:xfrm>
            <a:off x="4362538" y="1854718"/>
            <a:ext cx="651300" cy="65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"/>
              <a:buNone/>
            </a:pPr>
            <a:r>
              <a:rPr lang="zh-CN" sz="30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306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"/>
          <p:cNvSpPr/>
          <p:nvPr/>
        </p:nvSpPr>
        <p:spPr>
          <a:xfrm>
            <a:off x="4804892" y="3485244"/>
            <a:ext cx="651300" cy="65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"/>
              <a:buNone/>
            </a:pPr>
            <a:r>
              <a:rPr lang="zh-CN" sz="30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306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"/>
          <p:cNvSpPr/>
          <p:nvPr/>
        </p:nvSpPr>
        <p:spPr>
          <a:xfrm>
            <a:off x="4331604" y="5117315"/>
            <a:ext cx="651300" cy="651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63"/>
              <a:buFont typeface="Arial"/>
              <a:buNone/>
            </a:pPr>
            <a:r>
              <a:rPr lang="zh-CN" sz="3063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306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"/>
          <p:cNvSpPr/>
          <p:nvPr/>
        </p:nvSpPr>
        <p:spPr>
          <a:xfrm>
            <a:off x="-6748" y="2205952"/>
            <a:ext cx="2294842" cy="3208057"/>
          </a:xfrm>
          <a:custGeom>
            <a:avLst/>
            <a:gdLst/>
            <a:ahLst/>
            <a:cxnLst/>
            <a:rect l="l" t="t" r="r" b="b"/>
            <a:pathLst>
              <a:path w="1159484" h="1674380" extrusionOk="0">
                <a:moveTo>
                  <a:pt x="273226" y="1430"/>
                </a:moveTo>
                <a:cubicBezTo>
                  <a:pt x="545324" y="-14516"/>
                  <a:pt x="815402" y="103404"/>
                  <a:pt x="987809" y="329296"/>
                </a:cubicBezTo>
                <a:cubicBezTo>
                  <a:pt x="1217686" y="630485"/>
                  <a:pt x="1216605" y="1048522"/>
                  <a:pt x="985175" y="1348519"/>
                </a:cubicBezTo>
                <a:cubicBezTo>
                  <a:pt x="753745" y="1648515"/>
                  <a:pt x="349672" y="1755668"/>
                  <a:pt x="0" y="1609769"/>
                </a:cubicBezTo>
                <a:lnTo>
                  <a:pt x="3997" y="62957"/>
                </a:lnTo>
                <a:cubicBezTo>
                  <a:pt x="91603" y="26935"/>
                  <a:pt x="182527" y="6745"/>
                  <a:pt x="273226" y="143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0" tIns="0" rIns="10515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CN" sz="2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AWS Service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"/>
          <p:cNvSpPr txBox="1"/>
          <p:nvPr/>
        </p:nvSpPr>
        <p:spPr>
          <a:xfrm>
            <a:off x="5447992" y="2123836"/>
            <a:ext cx="4168800" cy="96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CN"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Storing of Docker Image and Running of Docker Image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"/>
          <p:cNvSpPr txBox="1"/>
          <p:nvPr/>
        </p:nvSpPr>
        <p:spPr>
          <a:xfrm>
            <a:off x="5447994" y="1450412"/>
            <a:ext cx="4743951" cy="79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CN"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Elastic Container Registry and Elastic Container Service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"/>
          <p:cNvSpPr txBox="1"/>
          <p:nvPr/>
        </p:nvSpPr>
        <p:spPr>
          <a:xfrm>
            <a:off x="5667732" y="3699030"/>
            <a:ext cx="4733731" cy="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CN"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Adding of ECS Stage to 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"/>
          <p:cNvSpPr txBox="1"/>
          <p:nvPr/>
        </p:nvSpPr>
        <p:spPr>
          <a:xfrm>
            <a:off x="5667734" y="3367185"/>
            <a:ext cx="3512555" cy="438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CN"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Code Pipeline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"/>
          <p:cNvSpPr txBox="1"/>
          <p:nvPr/>
        </p:nvSpPr>
        <p:spPr>
          <a:xfrm>
            <a:off x="5381077" y="5445018"/>
            <a:ext cx="4168800" cy="52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CN" sz="1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Store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"/>
          <p:cNvSpPr txBox="1"/>
          <p:nvPr/>
        </p:nvSpPr>
        <p:spPr>
          <a:xfrm>
            <a:off x="5341689" y="5113175"/>
            <a:ext cx="3167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50" tIns="42225" rIns="84450" bIns="422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zh-CN" sz="23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S3 Bucket / Fargate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"/>
          <p:cNvSpPr txBox="1"/>
          <p:nvPr/>
        </p:nvSpPr>
        <p:spPr>
          <a:xfrm>
            <a:off x="984880" y="376566"/>
            <a:ext cx="3436200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AWS Services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4000" b="0" i="0" u="none" strike="noStrike" cap="none">
              <a:solidFill>
                <a:srgbClr val="02967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7434" y="3077539"/>
            <a:ext cx="1245476" cy="124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47434" y="1439917"/>
            <a:ext cx="1245476" cy="1258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7434" y="4790247"/>
            <a:ext cx="1245476" cy="125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19"/>
          <p:cNvGrpSpPr/>
          <p:nvPr/>
        </p:nvGrpSpPr>
        <p:grpSpPr>
          <a:xfrm>
            <a:off x="0" y="2590801"/>
            <a:ext cx="12192000" cy="1676400"/>
            <a:chOff x="304800" y="4114800"/>
            <a:chExt cx="12192000" cy="1676400"/>
          </a:xfrm>
        </p:grpSpPr>
        <p:cxnSp>
          <p:nvCxnSpPr>
            <p:cNvPr id="433" name="Google Shape;433;p19"/>
            <p:cNvCxnSpPr/>
            <p:nvPr/>
          </p:nvCxnSpPr>
          <p:spPr>
            <a:xfrm>
              <a:off x="304800" y="41148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4" name="Google Shape;434;p19"/>
            <p:cNvCxnSpPr/>
            <p:nvPr/>
          </p:nvCxnSpPr>
          <p:spPr>
            <a:xfrm>
              <a:off x="304800" y="42672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5" name="Google Shape;435;p19"/>
            <p:cNvCxnSpPr/>
            <p:nvPr/>
          </p:nvCxnSpPr>
          <p:spPr>
            <a:xfrm>
              <a:off x="304800" y="44196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6" name="Google Shape;436;p19"/>
            <p:cNvCxnSpPr/>
            <p:nvPr/>
          </p:nvCxnSpPr>
          <p:spPr>
            <a:xfrm>
              <a:off x="304800" y="45720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7" name="Google Shape;437;p19"/>
            <p:cNvCxnSpPr/>
            <p:nvPr/>
          </p:nvCxnSpPr>
          <p:spPr>
            <a:xfrm>
              <a:off x="304800" y="47244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8" name="Google Shape;438;p19"/>
            <p:cNvCxnSpPr/>
            <p:nvPr/>
          </p:nvCxnSpPr>
          <p:spPr>
            <a:xfrm>
              <a:off x="304800" y="48768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39" name="Google Shape;439;p19"/>
            <p:cNvCxnSpPr/>
            <p:nvPr/>
          </p:nvCxnSpPr>
          <p:spPr>
            <a:xfrm>
              <a:off x="304800" y="50292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0" name="Google Shape;440;p19"/>
            <p:cNvCxnSpPr/>
            <p:nvPr/>
          </p:nvCxnSpPr>
          <p:spPr>
            <a:xfrm>
              <a:off x="304800" y="51816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1" name="Google Shape;441;p19"/>
            <p:cNvCxnSpPr/>
            <p:nvPr/>
          </p:nvCxnSpPr>
          <p:spPr>
            <a:xfrm>
              <a:off x="304800" y="53340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2" name="Google Shape;442;p19"/>
            <p:cNvCxnSpPr/>
            <p:nvPr/>
          </p:nvCxnSpPr>
          <p:spPr>
            <a:xfrm>
              <a:off x="304800" y="54864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3" name="Google Shape;443;p19"/>
            <p:cNvCxnSpPr/>
            <p:nvPr/>
          </p:nvCxnSpPr>
          <p:spPr>
            <a:xfrm>
              <a:off x="304800" y="56388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4" name="Google Shape;444;p19"/>
            <p:cNvCxnSpPr/>
            <p:nvPr/>
          </p:nvCxnSpPr>
          <p:spPr>
            <a:xfrm>
              <a:off x="304800" y="5791200"/>
              <a:ext cx="12192000" cy="0"/>
            </a:xfrm>
            <a:prstGeom prst="straightConnector1">
              <a:avLst/>
            </a:prstGeom>
            <a:noFill/>
            <a:ln w="25400" cap="flat" cmpd="sng">
              <a:solidFill>
                <a:srgbClr val="3EB49E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45" name="Google Shape;445;p19"/>
          <p:cNvSpPr txBox="1"/>
          <p:nvPr/>
        </p:nvSpPr>
        <p:spPr>
          <a:xfrm>
            <a:off x="4721259" y="1090852"/>
            <a:ext cx="2749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Architecture Diagram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9"/>
          <p:cNvSpPr txBox="1"/>
          <p:nvPr/>
        </p:nvSpPr>
        <p:spPr>
          <a:xfrm>
            <a:off x="984880" y="376566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Solution Build Phase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9"/>
          <p:cNvSpPr txBox="1"/>
          <p:nvPr/>
        </p:nvSpPr>
        <p:spPr>
          <a:xfrm>
            <a:off x="226059" y="253464"/>
            <a:ext cx="7588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p19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802964" y="1932317"/>
            <a:ext cx="10638155" cy="37126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f19e252cd0_1_81"/>
          <p:cNvSpPr/>
          <p:nvPr/>
        </p:nvSpPr>
        <p:spPr>
          <a:xfrm>
            <a:off x="333829" y="362857"/>
            <a:ext cx="11538900" cy="6178500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5" name="Google Shape;455;gf19e252cd0_1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3828" y="362857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gf19e252cd0_1_81"/>
          <p:cNvSpPr txBox="1"/>
          <p:nvPr/>
        </p:nvSpPr>
        <p:spPr>
          <a:xfrm>
            <a:off x="2763500" y="3325600"/>
            <a:ext cx="695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f19e252cd0_1_81"/>
          <p:cNvSpPr txBox="1"/>
          <p:nvPr/>
        </p:nvSpPr>
        <p:spPr>
          <a:xfrm>
            <a:off x="2825973" y="4256962"/>
            <a:ext cx="655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B49E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/>
          <p:nvPr/>
        </p:nvSpPr>
        <p:spPr>
          <a:xfrm>
            <a:off x="333829" y="362857"/>
            <a:ext cx="11538857" cy="617840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Google Shape;124;p2"/>
          <p:cNvGrpSpPr/>
          <p:nvPr/>
        </p:nvGrpSpPr>
        <p:grpSpPr>
          <a:xfrm>
            <a:off x="1385666" y="1301814"/>
            <a:ext cx="2573079" cy="584459"/>
            <a:chOff x="4816549" y="1498596"/>
            <a:chExt cx="2573079" cy="584459"/>
          </a:xfrm>
        </p:grpSpPr>
        <p:cxnSp>
          <p:nvCxnSpPr>
            <p:cNvPr id="125" name="Google Shape;125;p2"/>
            <p:cNvCxnSpPr/>
            <p:nvPr/>
          </p:nvCxnSpPr>
          <p:spPr>
            <a:xfrm>
              <a:off x="4816549" y="2083055"/>
              <a:ext cx="2573079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6" name="Google Shape;126;p2"/>
            <p:cNvSpPr txBox="1"/>
            <p:nvPr/>
          </p:nvSpPr>
          <p:spPr>
            <a:xfrm>
              <a:off x="4994876" y="1498596"/>
              <a:ext cx="2216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7" name="Google Shape;12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66407">
            <a:off x="346308" y="3149266"/>
            <a:ext cx="4081690" cy="32563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8" name="Google Shape;128;p2"/>
          <p:cNvGrpSpPr/>
          <p:nvPr/>
        </p:nvGrpSpPr>
        <p:grpSpPr>
          <a:xfrm>
            <a:off x="6220806" y="1387709"/>
            <a:ext cx="1122266" cy="983539"/>
            <a:chOff x="6191037" y="861181"/>
            <a:chExt cx="5186462" cy="4545352"/>
          </a:xfrm>
        </p:grpSpPr>
        <p:sp>
          <p:nvSpPr>
            <p:cNvPr id="129" name="Google Shape;129;p2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" name="Google Shape;131;p2"/>
          <p:cNvGrpSpPr/>
          <p:nvPr/>
        </p:nvGrpSpPr>
        <p:grpSpPr>
          <a:xfrm>
            <a:off x="6220806" y="2498121"/>
            <a:ext cx="1122266" cy="983539"/>
            <a:chOff x="6191037" y="861181"/>
            <a:chExt cx="5186462" cy="4545352"/>
          </a:xfrm>
        </p:grpSpPr>
        <p:sp>
          <p:nvSpPr>
            <p:cNvPr id="132" name="Google Shape;132;p2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6220806" y="3608533"/>
            <a:ext cx="1122266" cy="983539"/>
            <a:chOff x="6191037" y="861181"/>
            <a:chExt cx="5186462" cy="4545352"/>
          </a:xfrm>
        </p:grpSpPr>
        <p:sp>
          <p:nvSpPr>
            <p:cNvPr id="135" name="Google Shape;135;p2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>
            <a:off x="6220806" y="4718944"/>
            <a:ext cx="1122266" cy="983539"/>
            <a:chOff x="6191037" y="861181"/>
            <a:chExt cx="5186462" cy="4545352"/>
          </a:xfrm>
        </p:grpSpPr>
        <p:sp>
          <p:nvSpPr>
            <p:cNvPr id="138" name="Google Shape;138;p2"/>
            <p:cNvSpPr/>
            <p:nvPr/>
          </p:nvSpPr>
          <p:spPr>
            <a:xfrm rot="1800000">
              <a:off x="7430050" y="1670286"/>
              <a:ext cx="3402123" cy="3092901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191037" y="861181"/>
              <a:ext cx="3115200" cy="31152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2"/>
          <p:cNvGrpSpPr/>
          <p:nvPr/>
        </p:nvGrpSpPr>
        <p:grpSpPr>
          <a:xfrm>
            <a:off x="7082076" y="1405681"/>
            <a:ext cx="3807900" cy="631606"/>
            <a:chOff x="3797607" y="424476"/>
            <a:chExt cx="3807900" cy="631606"/>
          </a:xfrm>
        </p:grpSpPr>
        <p:sp>
          <p:nvSpPr>
            <p:cNvPr id="141" name="Google Shape;141;p2"/>
            <p:cNvSpPr txBox="1"/>
            <p:nvPr/>
          </p:nvSpPr>
          <p:spPr>
            <a:xfrm>
              <a:off x="3797608" y="424476"/>
              <a:ext cx="203132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Our Team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3797607" y="802282"/>
              <a:ext cx="38079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zh-CN" sz="105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Team introduction, roles and responsibilities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7082073" y="2516100"/>
            <a:ext cx="3807903" cy="631599"/>
            <a:chOff x="3797604" y="424483"/>
            <a:chExt cx="3807903" cy="631599"/>
          </a:xfrm>
        </p:grpSpPr>
        <p:sp>
          <p:nvSpPr>
            <p:cNvPr id="144" name="Google Shape;144;p2"/>
            <p:cNvSpPr txBox="1"/>
            <p:nvPr/>
          </p:nvSpPr>
          <p:spPr>
            <a:xfrm>
              <a:off x="3797604" y="424483"/>
              <a:ext cx="380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Sponsor &amp; Challenge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 txBox="1"/>
            <p:nvPr/>
          </p:nvSpPr>
          <p:spPr>
            <a:xfrm>
              <a:off x="3797607" y="802282"/>
              <a:ext cx="38079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zh-CN" sz="105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Introduction to the sponsor, problem statement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2"/>
          <p:cNvGrpSpPr/>
          <p:nvPr/>
        </p:nvGrpSpPr>
        <p:grpSpPr>
          <a:xfrm>
            <a:off x="7082073" y="3632075"/>
            <a:ext cx="3807903" cy="631598"/>
            <a:chOff x="3797604" y="424484"/>
            <a:chExt cx="3807903" cy="631598"/>
          </a:xfrm>
        </p:grpSpPr>
        <p:sp>
          <p:nvSpPr>
            <p:cNvPr id="147" name="Google Shape;147;p2"/>
            <p:cNvSpPr txBox="1"/>
            <p:nvPr/>
          </p:nvSpPr>
          <p:spPr>
            <a:xfrm>
              <a:off x="3797604" y="424484"/>
              <a:ext cx="380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Design Thinking Phase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 txBox="1"/>
            <p:nvPr/>
          </p:nvSpPr>
          <p:spPr>
            <a:xfrm>
              <a:off x="3797607" y="802282"/>
              <a:ext cx="38079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zh-CN" sz="105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Design process, takeaway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7082073" y="4742100"/>
            <a:ext cx="3807903" cy="631617"/>
            <a:chOff x="3797604" y="424465"/>
            <a:chExt cx="3807903" cy="631617"/>
          </a:xfrm>
        </p:grpSpPr>
        <p:sp>
          <p:nvSpPr>
            <p:cNvPr id="150" name="Google Shape;150;p2"/>
            <p:cNvSpPr txBox="1"/>
            <p:nvPr/>
          </p:nvSpPr>
          <p:spPr>
            <a:xfrm>
              <a:off x="3797604" y="424465"/>
              <a:ext cx="380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Solution Build Phase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 txBox="1"/>
            <p:nvPr/>
          </p:nvSpPr>
          <p:spPr>
            <a:xfrm>
              <a:off x="3797607" y="802282"/>
              <a:ext cx="38079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zh-CN" sz="105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Our solution, steps involved, architecture diagram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f19e252cd0_1_217"/>
          <p:cNvSpPr txBox="1"/>
          <p:nvPr/>
        </p:nvSpPr>
        <p:spPr>
          <a:xfrm>
            <a:off x="984880" y="376566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f19e252cd0_1_217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圖片 2">
            <a:hlinkClick r:id="" action="ppaction://media"/>
            <a:extLst>
              <a:ext uri="{FF2B5EF4-FFF2-40B4-BE49-F238E27FC236}">
                <a16:creationId xmlns:a16="http://schemas.microsoft.com/office/drawing/2014/main" id="{83A50B6B-3C44-48DC-A743-9D62FB039F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750" y="1000125"/>
            <a:ext cx="9375321" cy="527276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f19e252cd0_1_89"/>
          <p:cNvSpPr/>
          <p:nvPr/>
        </p:nvSpPr>
        <p:spPr>
          <a:xfrm>
            <a:off x="333829" y="362857"/>
            <a:ext cx="11538900" cy="6178500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2" name="Google Shape;472;gf19e252cd0_1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3828" y="362857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f19e252cd0_1_89"/>
          <p:cNvSpPr txBox="1"/>
          <p:nvPr/>
        </p:nvSpPr>
        <p:spPr>
          <a:xfrm>
            <a:off x="2763500" y="3325600"/>
            <a:ext cx="695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Scope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f19e252cd0_1_89"/>
          <p:cNvSpPr txBox="1"/>
          <p:nvPr/>
        </p:nvSpPr>
        <p:spPr>
          <a:xfrm>
            <a:off x="2825973" y="4256962"/>
            <a:ext cx="655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f60eec95fb_0_1"/>
          <p:cNvSpPr/>
          <p:nvPr/>
        </p:nvSpPr>
        <p:spPr>
          <a:xfrm>
            <a:off x="1346794" y="1098699"/>
            <a:ext cx="2785800" cy="4582500"/>
          </a:xfrm>
          <a:prstGeom prst="rect">
            <a:avLst/>
          </a:prstGeom>
          <a:noFill/>
          <a:ln w="127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gf60eec95fb_0_1"/>
          <p:cNvSpPr/>
          <p:nvPr/>
        </p:nvSpPr>
        <p:spPr>
          <a:xfrm>
            <a:off x="1594883" y="1339704"/>
            <a:ext cx="2785800" cy="4582500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2" name="Google Shape;482;gf60eec95fb_0_1"/>
          <p:cNvGrpSpPr/>
          <p:nvPr/>
        </p:nvGrpSpPr>
        <p:grpSpPr>
          <a:xfrm>
            <a:off x="1871330" y="1601069"/>
            <a:ext cx="2261184" cy="2411471"/>
            <a:chOff x="1871330" y="1601069"/>
            <a:chExt cx="2261184" cy="2411471"/>
          </a:xfrm>
        </p:grpSpPr>
        <p:sp>
          <p:nvSpPr>
            <p:cNvPr id="483" name="Google Shape;483;gf60eec95fb_0_1"/>
            <p:cNvSpPr txBox="1"/>
            <p:nvPr/>
          </p:nvSpPr>
          <p:spPr>
            <a:xfrm>
              <a:off x="2562864" y="1601069"/>
              <a:ext cx="15696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lnSpc>
                  <a:spcPct val="148148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84" name="Google Shape;484;gf60eec95fb_0_1"/>
            <p:cNvCxnSpPr/>
            <p:nvPr/>
          </p:nvCxnSpPr>
          <p:spPr>
            <a:xfrm>
              <a:off x="1871330" y="2636879"/>
              <a:ext cx="2261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85" name="Google Shape;485;gf60eec95fb_0_1"/>
            <p:cNvSpPr txBox="1"/>
            <p:nvPr/>
          </p:nvSpPr>
          <p:spPr>
            <a:xfrm>
              <a:off x="1896014" y="2688940"/>
              <a:ext cx="2236500" cy="132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zh-CN" sz="2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 the future we will make it dynamic.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6" name="Google Shape;486;gf60eec95fb_0_1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f60eec95fb_0_1"/>
          <p:cNvSpPr txBox="1"/>
          <p:nvPr/>
        </p:nvSpPr>
        <p:spPr>
          <a:xfrm>
            <a:off x="984880" y="376566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Future Scope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8" name="Google Shape;488;gf60eec95fb_0_1"/>
          <p:cNvGrpSpPr/>
          <p:nvPr/>
        </p:nvGrpSpPr>
        <p:grpSpPr>
          <a:xfrm>
            <a:off x="4652711" y="2124518"/>
            <a:ext cx="1941600" cy="3482129"/>
            <a:chOff x="4652711" y="2124518"/>
            <a:chExt cx="1941600" cy="3482129"/>
          </a:xfrm>
        </p:grpSpPr>
        <p:grpSp>
          <p:nvGrpSpPr>
            <p:cNvPr id="489" name="Google Shape;489;gf60eec95fb_0_1"/>
            <p:cNvGrpSpPr/>
            <p:nvPr/>
          </p:nvGrpSpPr>
          <p:grpSpPr>
            <a:xfrm>
              <a:off x="4652711" y="2124518"/>
              <a:ext cx="1941600" cy="3482129"/>
              <a:chOff x="5357600" y="2114350"/>
              <a:chExt cx="1941600" cy="3251895"/>
            </a:xfrm>
          </p:grpSpPr>
          <p:sp>
            <p:nvSpPr>
              <p:cNvPr id="490" name="Google Shape;490;gf60eec95fb_0_1"/>
              <p:cNvSpPr/>
              <p:nvPr/>
            </p:nvSpPr>
            <p:spPr>
              <a:xfrm>
                <a:off x="5529348" y="2114350"/>
                <a:ext cx="1583700" cy="1583700"/>
              </a:xfrm>
              <a:prstGeom prst="rect">
                <a:avLst/>
              </a:prstGeom>
              <a:solidFill>
                <a:srgbClr val="3EB4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gf60eec95fb_0_1"/>
              <p:cNvSpPr txBox="1"/>
              <p:nvPr/>
            </p:nvSpPr>
            <p:spPr>
              <a:xfrm>
                <a:off x="5543594" y="3789612"/>
                <a:ext cx="1569600" cy="6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zh-CN" sz="1800" b="0" i="0" u="none" strike="noStrike" cap="non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More security tools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92" name="Google Shape;492;gf60eec95fb_0_1"/>
              <p:cNvCxnSpPr/>
              <p:nvPr/>
            </p:nvCxnSpPr>
            <p:spPr>
              <a:xfrm>
                <a:off x="5529348" y="4527539"/>
                <a:ext cx="158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B49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493" name="Google Shape;493;gf60eec95fb_0_1"/>
              <p:cNvSpPr txBox="1"/>
              <p:nvPr/>
            </p:nvSpPr>
            <p:spPr>
              <a:xfrm>
                <a:off x="5357600" y="4661845"/>
                <a:ext cx="1941600" cy="704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38888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zh-CN" sz="1800" b="0" i="0" u="none" strike="noStrike" cap="non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To have refined results</a:t>
                </a: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94" name="Google Shape;494;gf60eec95fb_0_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98075" y="2212500"/>
              <a:ext cx="1448650" cy="1448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5" name="Google Shape;495;gf60eec95fb_0_1"/>
          <p:cNvGrpSpPr/>
          <p:nvPr/>
        </p:nvGrpSpPr>
        <p:grpSpPr>
          <a:xfrm>
            <a:off x="6661134" y="2124518"/>
            <a:ext cx="2433628" cy="3574388"/>
            <a:chOff x="6661134" y="2124518"/>
            <a:chExt cx="2433628" cy="3574388"/>
          </a:xfrm>
        </p:grpSpPr>
        <p:grpSp>
          <p:nvGrpSpPr>
            <p:cNvPr id="496" name="Google Shape;496;gf60eec95fb_0_1"/>
            <p:cNvGrpSpPr/>
            <p:nvPr/>
          </p:nvGrpSpPr>
          <p:grpSpPr>
            <a:xfrm>
              <a:off x="6661134" y="2124518"/>
              <a:ext cx="2433628" cy="3574388"/>
              <a:chOff x="5063784" y="2114350"/>
              <a:chExt cx="2433628" cy="3338055"/>
            </a:xfrm>
          </p:grpSpPr>
          <p:sp>
            <p:nvSpPr>
              <p:cNvPr id="497" name="Google Shape;497;gf60eec95fb_0_1"/>
              <p:cNvSpPr/>
              <p:nvPr/>
            </p:nvSpPr>
            <p:spPr>
              <a:xfrm>
                <a:off x="5529348" y="2114350"/>
                <a:ext cx="1583700" cy="1583700"/>
              </a:xfrm>
              <a:prstGeom prst="rect">
                <a:avLst/>
              </a:prstGeom>
              <a:solidFill>
                <a:srgbClr val="3EB4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gf60eec95fb_0_1"/>
              <p:cNvSpPr txBox="1"/>
              <p:nvPr/>
            </p:nvSpPr>
            <p:spPr>
              <a:xfrm>
                <a:off x="5393456" y="3877550"/>
                <a:ext cx="1682993" cy="6035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800" b="0" i="0" u="none" strike="noStrike" cap="non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Creation of Dashboard</a:t>
                </a:r>
                <a:endParaRPr/>
              </a:p>
            </p:txBody>
          </p:sp>
          <p:cxnSp>
            <p:nvCxnSpPr>
              <p:cNvPr id="499" name="Google Shape;499;gf60eec95fb_0_1"/>
              <p:cNvCxnSpPr/>
              <p:nvPr/>
            </p:nvCxnSpPr>
            <p:spPr>
              <a:xfrm>
                <a:off x="5529348" y="4527539"/>
                <a:ext cx="158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B49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00" name="Google Shape;500;gf60eec95fb_0_1"/>
              <p:cNvSpPr txBox="1"/>
              <p:nvPr/>
            </p:nvSpPr>
            <p:spPr>
              <a:xfrm>
                <a:off x="5063784" y="4647049"/>
                <a:ext cx="2433628" cy="8053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3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800" b="0" i="0" u="none" strike="noStrike" cap="non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Containerizing the dash application </a:t>
                </a: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01" name="Google Shape;501;gf60eec95fb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223428" y="2212500"/>
              <a:ext cx="1448644" cy="14486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2" name="Google Shape;502;gf60eec95fb_0_1"/>
          <p:cNvGrpSpPr/>
          <p:nvPr/>
        </p:nvGrpSpPr>
        <p:grpSpPr>
          <a:xfrm>
            <a:off x="9190350" y="2124518"/>
            <a:ext cx="1941625" cy="3916298"/>
            <a:chOff x="9190350" y="2124518"/>
            <a:chExt cx="1941625" cy="3916298"/>
          </a:xfrm>
        </p:grpSpPr>
        <p:grpSp>
          <p:nvGrpSpPr>
            <p:cNvPr id="503" name="Google Shape;503;gf60eec95fb_0_1"/>
            <p:cNvGrpSpPr/>
            <p:nvPr/>
          </p:nvGrpSpPr>
          <p:grpSpPr>
            <a:xfrm>
              <a:off x="9190350" y="2124518"/>
              <a:ext cx="1941625" cy="3916298"/>
              <a:chOff x="5350447" y="2114350"/>
              <a:chExt cx="1941625" cy="3657358"/>
            </a:xfrm>
          </p:grpSpPr>
          <p:sp>
            <p:nvSpPr>
              <p:cNvPr id="504" name="Google Shape;504;gf60eec95fb_0_1"/>
              <p:cNvSpPr/>
              <p:nvPr/>
            </p:nvSpPr>
            <p:spPr>
              <a:xfrm>
                <a:off x="5529348" y="2114350"/>
                <a:ext cx="1583700" cy="1583700"/>
              </a:xfrm>
              <a:prstGeom prst="rect">
                <a:avLst/>
              </a:prstGeom>
              <a:solidFill>
                <a:srgbClr val="3EB49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gf60eec95fb_0_1"/>
              <p:cNvSpPr txBox="1"/>
              <p:nvPr/>
            </p:nvSpPr>
            <p:spPr>
              <a:xfrm>
                <a:off x="5350472" y="3811056"/>
                <a:ext cx="1941600" cy="60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zh-CN" sz="1800" b="0" i="0" u="none" strike="noStrike" cap="none">
                    <a:solidFill>
                      <a:srgbClr val="595959"/>
                    </a:solidFill>
                    <a:latin typeface="Arial"/>
                    <a:ea typeface="Arial"/>
                    <a:cs typeface="Arial"/>
                    <a:sym typeface="Arial"/>
                  </a:rPr>
                  <a:t>Remove manual approval step</a:t>
                </a: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06" name="Google Shape;506;gf60eec95fb_0_1"/>
              <p:cNvCxnSpPr/>
              <p:nvPr/>
            </p:nvCxnSpPr>
            <p:spPr>
              <a:xfrm>
                <a:off x="5529348" y="4527539"/>
                <a:ext cx="15837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EB49E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07" name="Google Shape;507;gf60eec95fb_0_1"/>
              <p:cNvSpPr txBox="1"/>
              <p:nvPr/>
            </p:nvSpPr>
            <p:spPr>
              <a:xfrm>
                <a:off x="5350447" y="4606769"/>
                <a:ext cx="1941600" cy="11649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38888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zh-CN" sz="1800" b="0" i="0" u="none" strike="noStrike" cap="none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It will automatically be deployed</a:t>
                </a:r>
                <a:endParaRPr sz="1800" b="0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08" name="Google Shape;508;gf60eec95fb_0_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36827" y="2212488"/>
              <a:ext cx="1448675" cy="1448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f19e252cd0_1_97"/>
          <p:cNvSpPr/>
          <p:nvPr/>
        </p:nvSpPr>
        <p:spPr>
          <a:xfrm>
            <a:off x="333829" y="362857"/>
            <a:ext cx="11538900" cy="6178500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5" name="Google Shape;515;gf19e252cd0_1_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3828" y="362857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f19e252cd0_1_97"/>
          <p:cNvSpPr txBox="1"/>
          <p:nvPr/>
        </p:nvSpPr>
        <p:spPr>
          <a:xfrm>
            <a:off x="2763500" y="3325600"/>
            <a:ext cx="695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gf19e252cd0_1_97"/>
          <p:cNvSpPr txBox="1"/>
          <p:nvPr/>
        </p:nvSpPr>
        <p:spPr>
          <a:xfrm>
            <a:off x="2825973" y="4256962"/>
            <a:ext cx="655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f19e252cd0_1_229"/>
          <p:cNvSpPr txBox="1"/>
          <p:nvPr/>
        </p:nvSpPr>
        <p:spPr>
          <a:xfrm>
            <a:off x="984880" y="376566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Acknowledgement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gf19e252cd0_1_229"/>
          <p:cNvSpPr txBox="1"/>
          <p:nvPr/>
        </p:nvSpPr>
        <p:spPr>
          <a:xfrm>
            <a:off x="226059" y="253464"/>
            <a:ext cx="758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5" name="Google Shape;525;gf19e252cd0_1_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1817" y="20574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gf19e252cd0_1_2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7080" y="2369430"/>
            <a:ext cx="2743200" cy="211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f19e252cd0_1_105"/>
          <p:cNvSpPr/>
          <p:nvPr/>
        </p:nvSpPr>
        <p:spPr>
          <a:xfrm>
            <a:off x="333829" y="362857"/>
            <a:ext cx="11538900" cy="6178500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gf19e252cd0_1_1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3828" y="362857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gf19e252cd0_1_105"/>
          <p:cNvSpPr txBox="1"/>
          <p:nvPr/>
        </p:nvSpPr>
        <p:spPr>
          <a:xfrm>
            <a:off x="2763500" y="3325600"/>
            <a:ext cx="695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f19e252cd0_1_105"/>
          <p:cNvSpPr txBox="1"/>
          <p:nvPr/>
        </p:nvSpPr>
        <p:spPr>
          <a:xfrm>
            <a:off x="2825973" y="4256962"/>
            <a:ext cx="655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9"/>
          <p:cNvSpPr/>
          <p:nvPr/>
        </p:nvSpPr>
        <p:spPr>
          <a:xfrm>
            <a:off x="333829" y="362857"/>
            <a:ext cx="11538857" cy="6178401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829" y="2732526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29"/>
          <p:cNvSpPr txBox="1"/>
          <p:nvPr/>
        </p:nvSpPr>
        <p:spPr>
          <a:xfrm>
            <a:off x="3510450" y="2037600"/>
            <a:ext cx="5171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</a:pPr>
            <a:r>
              <a:rPr lang="zh-CN"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7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9"/>
          <p:cNvSpPr txBox="1"/>
          <p:nvPr/>
        </p:nvSpPr>
        <p:spPr>
          <a:xfrm>
            <a:off x="2025877" y="2507097"/>
            <a:ext cx="79242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B49E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f19e252cd0_1_0"/>
          <p:cNvSpPr/>
          <p:nvPr/>
        </p:nvSpPr>
        <p:spPr>
          <a:xfrm>
            <a:off x="333829" y="362857"/>
            <a:ext cx="11538900" cy="617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8" name="Google Shape;158;gf19e252cd0_1_0"/>
          <p:cNvGrpSpPr/>
          <p:nvPr/>
        </p:nvGrpSpPr>
        <p:grpSpPr>
          <a:xfrm>
            <a:off x="1385666" y="1301814"/>
            <a:ext cx="2573100" cy="584459"/>
            <a:chOff x="4816549" y="1498596"/>
            <a:chExt cx="2573100" cy="584459"/>
          </a:xfrm>
        </p:grpSpPr>
        <p:cxnSp>
          <p:nvCxnSpPr>
            <p:cNvPr id="159" name="Google Shape;159;gf19e252cd0_1_0"/>
            <p:cNvCxnSpPr/>
            <p:nvPr/>
          </p:nvCxnSpPr>
          <p:spPr>
            <a:xfrm>
              <a:off x="4816549" y="2083055"/>
              <a:ext cx="2573100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gf19e252cd0_1_0"/>
            <p:cNvSpPr txBox="1"/>
            <p:nvPr/>
          </p:nvSpPr>
          <p:spPr>
            <a:xfrm>
              <a:off x="4994876" y="1498596"/>
              <a:ext cx="2216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CONTENTS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gf19e252cd0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476225">
            <a:off x="346309" y="3149266"/>
            <a:ext cx="4081689" cy="325637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62" name="Google Shape;162;gf19e252cd0_1_0"/>
          <p:cNvGrpSpPr/>
          <p:nvPr/>
        </p:nvGrpSpPr>
        <p:grpSpPr>
          <a:xfrm>
            <a:off x="6220907" y="1387723"/>
            <a:ext cx="1122332" cy="983580"/>
            <a:chOff x="6191037" y="861181"/>
            <a:chExt cx="5186375" cy="4545195"/>
          </a:xfrm>
        </p:grpSpPr>
        <p:sp>
          <p:nvSpPr>
            <p:cNvPr id="163" name="Google Shape;163;gf19e252cd0_1_0"/>
            <p:cNvSpPr/>
            <p:nvPr/>
          </p:nvSpPr>
          <p:spPr>
            <a:xfrm rot="1799959">
              <a:off x="7430039" y="1670234"/>
              <a:ext cx="3402071" cy="3092812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gf19e252cd0_1_0"/>
            <p:cNvSpPr/>
            <p:nvPr/>
          </p:nvSpPr>
          <p:spPr>
            <a:xfrm>
              <a:off x="6191037" y="861181"/>
              <a:ext cx="3115200" cy="311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gf19e252cd0_1_0"/>
          <p:cNvGrpSpPr/>
          <p:nvPr/>
        </p:nvGrpSpPr>
        <p:grpSpPr>
          <a:xfrm>
            <a:off x="6220907" y="2498135"/>
            <a:ext cx="1122332" cy="983580"/>
            <a:chOff x="6191037" y="861181"/>
            <a:chExt cx="5186375" cy="4545195"/>
          </a:xfrm>
        </p:grpSpPr>
        <p:sp>
          <p:nvSpPr>
            <p:cNvPr id="166" name="Google Shape;166;gf19e252cd0_1_0"/>
            <p:cNvSpPr/>
            <p:nvPr/>
          </p:nvSpPr>
          <p:spPr>
            <a:xfrm rot="1799959">
              <a:off x="7430039" y="1670234"/>
              <a:ext cx="3402071" cy="3092812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gf19e252cd0_1_0"/>
            <p:cNvSpPr/>
            <p:nvPr/>
          </p:nvSpPr>
          <p:spPr>
            <a:xfrm>
              <a:off x="6191037" y="861181"/>
              <a:ext cx="3115200" cy="3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gf19e252cd0_1_0"/>
          <p:cNvGrpSpPr/>
          <p:nvPr/>
        </p:nvGrpSpPr>
        <p:grpSpPr>
          <a:xfrm>
            <a:off x="6220907" y="3608547"/>
            <a:ext cx="1122332" cy="983580"/>
            <a:chOff x="6191037" y="861181"/>
            <a:chExt cx="5186375" cy="4545195"/>
          </a:xfrm>
        </p:grpSpPr>
        <p:sp>
          <p:nvSpPr>
            <p:cNvPr id="169" name="Google Shape;169;gf19e252cd0_1_0"/>
            <p:cNvSpPr/>
            <p:nvPr/>
          </p:nvSpPr>
          <p:spPr>
            <a:xfrm rot="1799959">
              <a:off x="7430039" y="1670234"/>
              <a:ext cx="3402071" cy="3092812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gf19e252cd0_1_0"/>
            <p:cNvSpPr/>
            <p:nvPr/>
          </p:nvSpPr>
          <p:spPr>
            <a:xfrm>
              <a:off x="6191037" y="861181"/>
              <a:ext cx="3115200" cy="311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gf19e252cd0_1_0"/>
          <p:cNvGrpSpPr/>
          <p:nvPr/>
        </p:nvGrpSpPr>
        <p:grpSpPr>
          <a:xfrm>
            <a:off x="6220907" y="4718958"/>
            <a:ext cx="1122332" cy="983580"/>
            <a:chOff x="6191037" y="861181"/>
            <a:chExt cx="5186375" cy="4545195"/>
          </a:xfrm>
        </p:grpSpPr>
        <p:sp>
          <p:nvSpPr>
            <p:cNvPr id="172" name="Google Shape;172;gf19e252cd0_1_0"/>
            <p:cNvSpPr/>
            <p:nvPr/>
          </p:nvSpPr>
          <p:spPr>
            <a:xfrm rot="1799959">
              <a:off x="7430039" y="1670234"/>
              <a:ext cx="3402071" cy="3092812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82000">
                  <a:srgbClr val="F8F8F8">
                    <a:alpha val="0"/>
                  </a:srgbClr>
                </a:gs>
                <a:gs pos="100000">
                  <a:srgbClr val="F8F8F8">
                    <a:alpha val="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gf19e252cd0_1_0"/>
            <p:cNvSpPr/>
            <p:nvPr/>
          </p:nvSpPr>
          <p:spPr>
            <a:xfrm>
              <a:off x="6191037" y="861181"/>
              <a:ext cx="3115200" cy="3115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Arial"/>
                <a:buNone/>
              </a:pPr>
              <a:r>
                <a:rPr lang="zh-CN" sz="2400" b="0" i="1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2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gf19e252cd0_1_0"/>
          <p:cNvGrpSpPr/>
          <p:nvPr/>
        </p:nvGrpSpPr>
        <p:grpSpPr>
          <a:xfrm>
            <a:off x="7082076" y="1405681"/>
            <a:ext cx="3807900" cy="685606"/>
            <a:chOff x="3797607" y="424476"/>
            <a:chExt cx="3807900" cy="685606"/>
          </a:xfrm>
        </p:grpSpPr>
        <p:sp>
          <p:nvSpPr>
            <p:cNvPr id="175" name="Google Shape;175;gf19e252cd0_1_0"/>
            <p:cNvSpPr txBox="1"/>
            <p:nvPr/>
          </p:nvSpPr>
          <p:spPr>
            <a:xfrm>
              <a:off x="3797608" y="424476"/>
              <a:ext cx="20313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Demo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gf19e252cd0_1_0"/>
            <p:cNvSpPr txBox="1"/>
            <p:nvPr/>
          </p:nvSpPr>
          <p:spPr>
            <a:xfrm>
              <a:off x="3797607" y="802282"/>
              <a:ext cx="3807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gf19e252cd0_1_0"/>
          <p:cNvGrpSpPr/>
          <p:nvPr/>
        </p:nvGrpSpPr>
        <p:grpSpPr>
          <a:xfrm>
            <a:off x="7082073" y="2516100"/>
            <a:ext cx="3807903" cy="685599"/>
            <a:chOff x="3797604" y="424483"/>
            <a:chExt cx="3807903" cy="685599"/>
          </a:xfrm>
        </p:grpSpPr>
        <p:sp>
          <p:nvSpPr>
            <p:cNvPr id="178" name="Google Shape;178;gf19e252cd0_1_0"/>
            <p:cNvSpPr txBox="1"/>
            <p:nvPr/>
          </p:nvSpPr>
          <p:spPr>
            <a:xfrm>
              <a:off x="3797604" y="424483"/>
              <a:ext cx="380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Future Scope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gf19e252cd0_1_0"/>
            <p:cNvSpPr txBox="1"/>
            <p:nvPr/>
          </p:nvSpPr>
          <p:spPr>
            <a:xfrm>
              <a:off x="3797607" y="802282"/>
              <a:ext cx="3807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gf19e252cd0_1_0"/>
          <p:cNvGrpSpPr/>
          <p:nvPr/>
        </p:nvGrpSpPr>
        <p:grpSpPr>
          <a:xfrm>
            <a:off x="7082073" y="3632075"/>
            <a:ext cx="3807903" cy="685598"/>
            <a:chOff x="3797604" y="424484"/>
            <a:chExt cx="3807903" cy="685598"/>
          </a:xfrm>
        </p:grpSpPr>
        <p:sp>
          <p:nvSpPr>
            <p:cNvPr id="181" name="Google Shape;181;gf19e252cd0_1_0"/>
            <p:cNvSpPr txBox="1"/>
            <p:nvPr/>
          </p:nvSpPr>
          <p:spPr>
            <a:xfrm>
              <a:off x="3797604" y="424484"/>
              <a:ext cx="380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Acknowledgement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gf19e252cd0_1_0"/>
            <p:cNvSpPr txBox="1"/>
            <p:nvPr/>
          </p:nvSpPr>
          <p:spPr>
            <a:xfrm>
              <a:off x="3797607" y="802282"/>
              <a:ext cx="3807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gf19e252cd0_1_0"/>
          <p:cNvGrpSpPr/>
          <p:nvPr/>
        </p:nvGrpSpPr>
        <p:grpSpPr>
          <a:xfrm>
            <a:off x="7082073" y="4742100"/>
            <a:ext cx="3807903" cy="685617"/>
            <a:chOff x="3797604" y="424465"/>
            <a:chExt cx="3807903" cy="685617"/>
          </a:xfrm>
        </p:grpSpPr>
        <p:sp>
          <p:nvSpPr>
            <p:cNvPr id="184" name="Google Shape;184;gf19e252cd0_1_0"/>
            <p:cNvSpPr txBox="1"/>
            <p:nvPr/>
          </p:nvSpPr>
          <p:spPr>
            <a:xfrm>
              <a:off x="3797604" y="424465"/>
              <a:ext cx="380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 b="1" i="0" u="none" strike="noStrike" cap="none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Q&amp;A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gf19e252cd0_1_0"/>
            <p:cNvSpPr txBox="1"/>
            <p:nvPr/>
          </p:nvSpPr>
          <p:spPr>
            <a:xfrm>
              <a:off x="3797607" y="802282"/>
              <a:ext cx="3807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/>
          <p:nvPr/>
        </p:nvSpPr>
        <p:spPr>
          <a:xfrm>
            <a:off x="5107950" y="1521150"/>
            <a:ext cx="1449000" cy="14547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841690" y="342961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Our Team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226059" y="253464"/>
            <a:ext cx="7588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4" name="Google Shape;194;p27"/>
          <p:cNvCxnSpPr/>
          <p:nvPr/>
        </p:nvCxnSpPr>
        <p:spPr>
          <a:xfrm>
            <a:off x="984876" y="4162120"/>
            <a:ext cx="1012440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5" name="Google Shape;195;p27"/>
          <p:cNvSpPr/>
          <p:nvPr/>
        </p:nvSpPr>
        <p:spPr>
          <a:xfrm>
            <a:off x="1798512" y="3946472"/>
            <a:ext cx="431400" cy="431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rPr lang="zh-CN" sz="12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23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7"/>
          <p:cNvSpPr/>
          <p:nvPr/>
        </p:nvSpPr>
        <p:spPr>
          <a:xfrm>
            <a:off x="3752339" y="3946472"/>
            <a:ext cx="431296" cy="431296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rPr lang="zh-CN" sz="12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23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7"/>
          <p:cNvSpPr/>
          <p:nvPr/>
        </p:nvSpPr>
        <p:spPr>
          <a:xfrm>
            <a:off x="5616792" y="3946472"/>
            <a:ext cx="431296" cy="431296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rPr lang="zh-CN" sz="12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23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7"/>
          <p:cNvSpPr/>
          <p:nvPr/>
        </p:nvSpPr>
        <p:spPr>
          <a:xfrm>
            <a:off x="7481243" y="3946472"/>
            <a:ext cx="431296" cy="431296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rPr lang="zh-CN" sz="12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23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"/>
          <p:cNvSpPr/>
          <p:nvPr/>
        </p:nvSpPr>
        <p:spPr>
          <a:xfrm>
            <a:off x="1061796" y="3102114"/>
            <a:ext cx="1904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Prasant Shanmugasekar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7"/>
          <p:cNvSpPr/>
          <p:nvPr/>
        </p:nvSpPr>
        <p:spPr>
          <a:xfrm>
            <a:off x="3016101" y="3090552"/>
            <a:ext cx="1904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Neha</a:t>
            </a:r>
            <a:endParaRPr sz="148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Thakur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4880270" y="3090552"/>
            <a:ext cx="1904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Deeksha </a:t>
            </a:r>
            <a:endParaRPr sz="148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7"/>
          <p:cNvSpPr/>
          <p:nvPr/>
        </p:nvSpPr>
        <p:spPr>
          <a:xfrm>
            <a:off x="6745185" y="3090552"/>
            <a:ext cx="1904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Ronit</a:t>
            </a:r>
            <a:endParaRPr sz="148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Pradhan</a:t>
            </a:r>
            <a:endParaRPr sz="148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7"/>
          <p:cNvSpPr/>
          <p:nvPr/>
        </p:nvSpPr>
        <p:spPr>
          <a:xfrm>
            <a:off x="1203857" y="4480901"/>
            <a:ext cx="1620000" cy="707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5"/>
              <a:buFont typeface="Arial"/>
              <a:buNone/>
            </a:pPr>
            <a:r>
              <a:rPr lang="zh-CN" sz="111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Team Leader</a:t>
            </a:r>
            <a:endParaRPr sz="1115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Cyber Security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5"/>
              <a:buFont typeface="Arial"/>
              <a:buNone/>
            </a:pPr>
            <a:endParaRPr sz="1115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7"/>
          <p:cNvSpPr/>
          <p:nvPr/>
        </p:nvSpPr>
        <p:spPr>
          <a:xfrm>
            <a:off x="3158275" y="4494726"/>
            <a:ext cx="1620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5"/>
              <a:buFont typeface="Arial"/>
              <a:buNone/>
            </a:pPr>
            <a:r>
              <a:rPr lang="zh-CN" sz="111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Cyber Security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7"/>
          <p:cNvSpPr/>
          <p:nvPr/>
        </p:nvSpPr>
        <p:spPr>
          <a:xfrm>
            <a:off x="5022445" y="4494726"/>
            <a:ext cx="1620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5"/>
              <a:buFont typeface="Arial"/>
              <a:buNone/>
            </a:pPr>
            <a:r>
              <a:rPr lang="zh-CN" sz="111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Data Science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6886615" y="4494726"/>
            <a:ext cx="1620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5"/>
              <a:buFont typeface="Arial"/>
              <a:buNone/>
            </a:pPr>
            <a:r>
              <a:rPr lang="zh-CN" sz="1115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Cyber Security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7"/>
          <p:cNvSpPr/>
          <p:nvPr/>
        </p:nvSpPr>
        <p:spPr>
          <a:xfrm>
            <a:off x="8698748" y="3090552"/>
            <a:ext cx="19041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Holly</a:t>
            </a:r>
            <a:endParaRPr sz="148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86"/>
              <a:buFont typeface="Arial"/>
              <a:buNone/>
            </a:pPr>
            <a:r>
              <a:rPr lang="zh-CN" sz="148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Wong</a:t>
            </a:r>
            <a:endParaRPr sz="1486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7"/>
          <p:cNvSpPr/>
          <p:nvPr/>
        </p:nvSpPr>
        <p:spPr>
          <a:xfrm>
            <a:off x="8840177" y="4494726"/>
            <a:ext cx="16200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CN" sz="11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Digital Media Design</a:t>
            </a:r>
            <a:endParaRPr sz="11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15"/>
              <a:buFont typeface="Arial"/>
              <a:buNone/>
            </a:pPr>
            <a:endParaRPr sz="1115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9435105" y="3947547"/>
            <a:ext cx="431400" cy="431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rgbClr val="F8F8F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32"/>
              <a:buFont typeface="Arial"/>
              <a:buNone/>
            </a:pPr>
            <a:r>
              <a:rPr lang="zh-CN" sz="1232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232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27"/>
          <p:cNvPicPr preferRelativeResize="0"/>
          <p:nvPr/>
        </p:nvPicPr>
        <p:blipFill rotWithShape="1">
          <a:blip r:embed="rId3">
            <a:alphaModFix/>
          </a:blip>
          <a:srcRect t="15162" b="9366"/>
          <a:stretch/>
        </p:blipFill>
        <p:spPr>
          <a:xfrm>
            <a:off x="8894388" y="1550875"/>
            <a:ext cx="1447523" cy="14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/>
          <p:nvPr/>
        </p:nvSpPr>
        <p:spPr>
          <a:xfrm>
            <a:off x="1289400" y="1544300"/>
            <a:ext cx="1449000" cy="14547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3214725" y="1524613"/>
            <a:ext cx="1449000" cy="1454700"/>
          </a:xfrm>
          <a:prstGeom prst="rect">
            <a:avLst/>
          </a:prstGeom>
          <a:solidFill>
            <a:srgbClr val="D7D7D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27" descr="一張含有 個人, 室內, 擺姿勢 的圖片&#10;&#10;自動產生的描述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8448" y="1520952"/>
            <a:ext cx="1456944" cy="1469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 descr="A picture containing person, person, outdoor, cloth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2262" y="1547786"/>
            <a:ext cx="1468820" cy="145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 descr="A picture containing person, indoor, person, pos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221255" y="1527623"/>
            <a:ext cx="1446437" cy="1480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7" descr="一張含有 個人, 男人, 室內, 擺姿勢 的圖片&#10;&#10;自動產生的描述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3552" y="1517005"/>
            <a:ext cx="1280160" cy="153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/>
          <p:nvPr/>
        </p:nvSpPr>
        <p:spPr>
          <a:xfrm>
            <a:off x="333829" y="362857"/>
            <a:ext cx="11538857" cy="6178401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3828" y="362857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"/>
          <p:cNvSpPr txBox="1"/>
          <p:nvPr/>
        </p:nvSpPr>
        <p:spPr>
          <a:xfrm>
            <a:off x="3377532" y="3325594"/>
            <a:ext cx="5229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Sponsor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2825973" y="4256962"/>
            <a:ext cx="655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8454" y="2166257"/>
            <a:ext cx="3273878" cy="327387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8"/>
          <p:cNvSpPr txBox="1"/>
          <p:nvPr/>
        </p:nvSpPr>
        <p:spPr>
          <a:xfrm>
            <a:off x="841690" y="342961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Our Sponsor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8"/>
          <p:cNvSpPr txBox="1"/>
          <p:nvPr/>
        </p:nvSpPr>
        <p:spPr>
          <a:xfrm>
            <a:off x="226059" y="253464"/>
            <a:ext cx="7588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"/>
          <p:cNvSpPr/>
          <p:nvPr/>
        </p:nvSpPr>
        <p:spPr>
          <a:xfrm>
            <a:off x="1613237" y="1987282"/>
            <a:ext cx="3635013" cy="3635013"/>
          </a:xfrm>
          <a:prstGeom prst="ellipse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76"/>
              <a:buFont typeface="Arial"/>
              <a:buNone/>
            </a:pPr>
            <a:endParaRPr sz="2376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Google Shape;235;p8"/>
          <p:cNvGrpSpPr/>
          <p:nvPr/>
        </p:nvGrpSpPr>
        <p:grpSpPr>
          <a:xfrm>
            <a:off x="3857104" y="2010330"/>
            <a:ext cx="6597523" cy="1112060"/>
            <a:chOff x="-626650" y="0"/>
            <a:chExt cx="4998677" cy="842513"/>
          </a:xfrm>
        </p:grpSpPr>
        <p:sp>
          <p:nvSpPr>
            <p:cNvPr id="236" name="Google Shape;236;p8"/>
            <p:cNvSpPr/>
            <p:nvPr/>
          </p:nvSpPr>
          <p:spPr>
            <a:xfrm>
              <a:off x="-626650" y="0"/>
              <a:ext cx="4998655" cy="3888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rgbClr val="2318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48"/>
                <a:buFont typeface="Arial"/>
                <a:buNone/>
              </a:pPr>
              <a:endParaRPr sz="26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8"/>
            <p:cNvSpPr txBox="1"/>
            <p:nvPr/>
          </p:nvSpPr>
          <p:spPr>
            <a:xfrm>
              <a:off x="192882" y="55901"/>
              <a:ext cx="4066303" cy="279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CN" sz="18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Cloud service from Amazon</a:t>
              </a:r>
              <a:endPara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8"/>
            <p:cNvSpPr txBox="1"/>
            <p:nvPr/>
          </p:nvSpPr>
          <p:spPr>
            <a:xfrm>
              <a:off x="339727" y="446144"/>
              <a:ext cx="4032300" cy="3963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CN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Provides services in the form of building blocks which can be used to create and deploy any type of application in the cloud</a:t>
              </a:r>
              <a:endPara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Google Shape;239;p8"/>
          <p:cNvGrpSpPr/>
          <p:nvPr/>
        </p:nvGrpSpPr>
        <p:grpSpPr>
          <a:xfrm>
            <a:off x="4777908" y="3446086"/>
            <a:ext cx="6214344" cy="1364310"/>
            <a:chOff x="4777908" y="3446086"/>
            <a:chExt cx="6214344" cy="1364310"/>
          </a:xfrm>
        </p:grpSpPr>
        <p:sp>
          <p:nvSpPr>
            <p:cNvPr id="240" name="Google Shape;240;p8"/>
            <p:cNvSpPr/>
            <p:nvPr/>
          </p:nvSpPr>
          <p:spPr>
            <a:xfrm>
              <a:off x="4777908" y="3446086"/>
              <a:ext cx="5676683" cy="724348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rgbClr val="2318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48"/>
                <a:buFont typeface="Arial"/>
                <a:buNone/>
              </a:pPr>
              <a:endParaRPr sz="26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8"/>
            <p:cNvSpPr txBox="1"/>
            <p:nvPr/>
          </p:nvSpPr>
          <p:spPr>
            <a:xfrm>
              <a:off x="5870665" y="3506274"/>
              <a:ext cx="46047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Offers database storage, content delivery and other cloud resources to customers</a:t>
              </a:r>
              <a:endParaRPr sz="18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8"/>
            <p:cNvSpPr txBox="1"/>
            <p:nvPr/>
          </p:nvSpPr>
          <p:spPr>
            <a:xfrm>
              <a:off x="5637397" y="4287216"/>
              <a:ext cx="535485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CN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Allows users to build &amp; sophisticated applications at a scalable through leveraging AWS cloud products and solutions</a:t>
              </a:r>
              <a:endPara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8"/>
          <p:cNvGrpSpPr/>
          <p:nvPr/>
        </p:nvGrpSpPr>
        <p:grpSpPr>
          <a:xfrm>
            <a:off x="3857104" y="5098516"/>
            <a:ext cx="6597494" cy="1112059"/>
            <a:chOff x="-626650" y="0"/>
            <a:chExt cx="4998655" cy="841215"/>
          </a:xfrm>
        </p:grpSpPr>
        <p:sp>
          <p:nvSpPr>
            <p:cNvPr id="244" name="Google Shape;244;p8"/>
            <p:cNvSpPr/>
            <p:nvPr/>
          </p:nvSpPr>
          <p:spPr>
            <a:xfrm>
              <a:off x="-626650" y="0"/>
              <a:ext cx="4998655" cy="388388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rgbClr val="23181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48"/>
                <a:buFont typeface="Arial"/>
                <a:buNone/>
              </a:pPr>
              <a:endParaRPr sz="26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>
            <a:xfrm>
              <a:off x="192882" y="55900"/>
              <a:ext cx="4107541" cy="279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1800" b="0" i="0" u="none" strike="noStrike" cap="none">
                  <a:solidFill>
                    <a:srgbClr val="0C0C0C"/>
                  </a:solidFill>
                  <a:latin typeface="Arial"/>
                  <a:ea typeface="Arial"/>
                  <a:cs typeface="Arial"/>
                  <a:sym typeface="Arial"/>
                </a:rPr>
                <a:t>Enables the use of multiple cloud services </a:t>
              </a:r>
              <a:endParaRPr sz="1848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8"/>
            <p:cNvSpPr txBox="1"/>
            <p:nvPr/>
          </p:nvSpPr>
          <p:spPr>
            <a:xfrm>
              <a:off x="192089" y="445457"/>
              <a:ext cx="4032300" cy="3957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zh-CN" sz="1400" b="0" i="0" u="none" strike="noStrike" cap="none">
                  <a:solidFill>
                    <a:srgbClr val="7F7F7F"/>
                  </a:solidFill>
                  <a:latin typeface="Arial"/>
                  <a:ea typeface="Arial"/>
                  <a:cs typeface="Arial"/>
                  <a:sym typeface="Arial"/>
                </a:rPr>
                <a:t>Including the operating system, programming language, web application platform, database, and any other services you need</a:t>
              </a:r>
              <a:endParaRPr sz="14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8"/>
          <p:cNvGrpSpPr/>
          <p:nvPr/>
        </p:nvGrpSpPr>
        <p:grpSpPr>
          <a:xfrm>
            <a:off x="3739780" y="1837327"/>
            <a:ext cx="986796" cy="978416"/>
            <a:chOff x="0" y="0"/>
            <a:chExt cx="747186" cy="740914"/>
          </a:xfrm>
        </p:grpSpPr>
        <p:grpSp>
          <p:nvGrpSpPr>
            <p:cNvPr id="248" name="Google Shape;248;p8"/>
            <p:cNvGrpSpPr/>
            <p:nvPr/>
          </p:nvGrpSpPr>
          <p:grpSpPr>
            <a:xfrm>
              <a:off x="3136" y="0"/>
              <a:ext cx="740914" cy="740914"/>
              <a:chOff x="0" y="0"/>
              <a:chExt cx="823237" cy="823237"/>
            </a:xfrm>
          </p:grpSpPr>
          <p:sp>
            <p:nvSpPr>
              <p:cNvPr id="249" name="Google Shape;249;p8"/>
              <p:cNvSpPr/>
              <p:nvPr/>
            </p:nvSpPr>
            <p:spPr>
              <a:xfrm>
                <a:off x="0" y="0"/>
                <a:ext cx="823237" cy="823237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40"/>
                  <a:buFont typeface="Arial"/>
                  <a:buNone/>
                </a:pPr>
                <a:endParaRPr sz="264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8"/>
              <p:cNvSpPr/>
              <p:nvPr/>
            </p:nvSpPr>
            <p:spPr>
              <a:xfrm>
                <a:off x="51620" y="51621"/>
                <a:ext cx="720000" cy="720000"/>
              </a:xfrm>
              <a:prstGeom prst="ellipse">
                <a:avLst/>
              </a:prstGeom>
              <a:solidFill>
                <a:schemeClr val="accent1">
                  <a:alpha val="78431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40"/>
                  <a:buFont typeface="Arial"/>
                  <a:buNone/>
                </a:pPr>
                <a:endParaRPr sz="264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1" name="Google Shape;251;p8"/>
            <p:cNvSpPr/>
            <p:nvPr/>
          </p:nvSpPr>
          <p:spPr>
            <a:xfrm>
              <a:off x="0" y="170402"/>
              <a:ext cx="747186" cy="3775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40"/>
                <a:buFont typeface="Arial"/>
                <a:buNone/>
              </a:pPr>
              <a:r>
                <a:rPr lang="zh-CN" sz="264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264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8"/>
          <p:cNvGrpSpPr/>
          <p:nvPr/>
        </p:nvGrpSpPr>
        <p:grpSpPr>
          <a:xfrm>
            <a:off x="4726577" y="3317672"/>
            <a:ext cx="986796" cy="976322"/>
            <a:chOff x="0" y="0"/>
            <a:chExt cx="747186" cy="739990"/>
          </a:xfrm>
        </p:grpSpPr>
        <p:grpSp>
          <p:nvGrpSpPr>
            <p:cNvPr id="253" name="Google Shape;253;p8"/>
            <p:cNvGrpSpPr/>
            <p:nvPr/>
          </p:nvGrpSpPr>
          <p:grpSpPr>
            <a:xfrm>
              <a:off x="3598" y="0"/>
              <a:ext cx="739991" cy="739990"/>
              <a:chOff x="0" y="0"/>
              <a:chExt cx="822212" cy="822211"/>
            </a:xfrm>
          </p:grpSpPr>
          <p:sp>
            <p:nvSpPr>
              <p:cNvPr id="254" name="Google Shape;254;p8"/>
              <p:cNvSpPr/>
              <p:nvPr/>
            </p:nvSpPr>
            <p:spPr>
              <a:xfrm>
                <a:off x="0" y="0"/>
                <a:ext cx="822212" cy="822211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40"/>
                  <a:buFont typeface="Arial"/>
                  <a:buNone/>
                </a:pPr>
                <a:endParaRPr sz="264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8"/>
              <p:cNvSpPr/>
              <p:nvPr/>
            </p:nvSpPr>
            <p:spPr>
              <a:xfrm>
                <a:off x="50644" y="51168"/>
                <a:ext cx="720922" cy="719876"/>
              </a:xfrm>
              <a:prstGeom prst="ellipse">
                <a:avLst/>
              </a:prstGeom>
              <a:solidFill>
                <a:schemeClr val="accent1">
                  <a:alpha val="78431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40"/>
                  <a:buFont typeface="Arial"/>
                  <a:buNone/>
                </a:pPr>
                <a:endParaRPr sz="264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8"/>
            <p:cNvSpPr/>
            <p:nvPr/>
          </p:nvSpPr>
          <p:spPr>
            <a:xfrm>
              <a:off x="0" y="169940"/>
              <a:ext cx="747186" cy="377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40"/>
                <a:buFont typeface="Arial"/>
                <a:buNone/>
              </a:pPr>
              <a:r>
                <a:rPr lang="zh-CN" sz="264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264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8"/>
          <p:cNvGrpSpPr/>
          <p:nvPr/>
        </p:nvGrpSpPr>
        <p:grpSpPr>
          <a:xfrm>
            <a:off x="3784399" y="4855484"/>
            <a:ext cx="986796" cy="976322"/>
            <a:chOff x="0" y="0"/>
            <a:chExt cx="747186" cy="740120"/>
          </a:xfrm>
        </p:grpSpPr>
        <p:grpSp>
          <p:nvGrpSpPr>
            <p:cNvPr id="258" name="Google Shape;258;p8"/>
            <p:cNvGrpSpPr/>
            <p:nvPr/>
          </p:nvGrpSpPr>
          <p:grpSpPr>
            <a:xfrm>
              <a:off x="3533" y="0"/>
              <a:ext cx="740120" cy="740120"/>
              <a:chOff x="0" y="0"/>
              <a:chExt cx="822355" cy="822355"/>
            </a:xfrm>
          </p:grpSpPr>
          <p:sp>
            <p:nvSpPr>
              <p:cNvPr id="259" name="Google Shape;259;p8"/>
              <p:cNvSpPr/>
              <p:nvPr/>
            </p:nvSpPr>
            <p:spPr>
              <a:xfrm>
                <a:off x="0" y="0"/>
                <a:ext cx="822355" cy="822355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40"/>
                  <a:buFont typeface="Arial"/>
                  <a:buNone/>
                </a:pPr>
                <a:endParaRPr sz="264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8"/>
              <p:cNvSpPr/>
              <p:nvPr/>
            </p:nvSpPr>
            <p:spPr>
              <a:xfrm>
                <a:off x="50718" y="51177"/>
                <a:ext cx="720921" cy="720002"/>
              </a:xfrm>
              <a:prstGeom prst="ellipse">
                <a:avLst/>
              </a:prstGeom>
              <a:solidFill>
                <a:schemeClr val="accent1">
                  <a:alpha val="78431"/>
                </a:schemeClr>
              </a:solidFill>
              <a:ln w="1270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640"/>
                  <a:buFont typeface="Arial"/>
                  <a:buNone/>
                </a:pPr>
                <a:endParaRPr sz="264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1" name="Google Shape;261;p8"/>
            <p:cNvSpPr/>
            <p:nvPr/>
          </p:nvSpPr>
          <p:spPr>
            <a:xfrm>
              <a:off x="0" y="170005"/>
              <a:ext cx="747186" cy="377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40"/>
                <a:buFont typeface="Arial"/>
                <a:buNone/>
              </a:pPr>
              <a:r>
                <a:rPr lang="zh-CN" sz="264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264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1"/>
          <p:cNvSpPr txBox="1"/>
          <p:nvPr/>
        </p:nvSpPr>
        <p:spPr>
          <a:xfrm>
            <a:off x="841690" y="342961"/>
            <a:ext cx="3436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Problem Statement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1"/>
          <p:cNvSpPr txBox="1"/>
          <p:nvPr/>
        </p:nvSpPr>
        <p:spPr>
          <a:xfrm>
            <a:off x="226059" y="253464"/>
            <a:ext cx="7588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 txBox="1"/>
          <p:nvPr/>
        </p:nvSpPr>
        <p:spPr>
          <a:xfrm>
            <a:off x="1309350" y="385188"/>
            <a:ext cx="3232200" cy="60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100" tIns="44550" rIns="89100" bIns="4455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965"/>
              <a:buFont typeface="Arial"/>
              <a:buNone/>
            </a:pPr>
            <a:r>
              <a:rPr lang="zh-CN" sz="38965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8965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4158945" y="1593636"/>
            <a:ext cx="7071358" cy="4045127"/>
          </a:xfrm>
          <a:custGeom>
            <a:avLst/>
            <a:gdLst/>
            <a:ahLst/>
            <a:cxnLst/>
            <a:rect l="l" t="t" r="r" b="b"/>
            <a:pathLst>
              <a:path w="1524000" h="728980" extrusionOk="0">
                <a:moveTo>
                  <a:pt x="0" y="0"/>
                </a:moveTo>
                <a:lnTo>
                  <a:pt x="1524000" y="0"/>
                </a:lnTo>
                <a:lnTo>
                  <a:pt x="1524000" y="728980"/>
                </a:lnTo>
                <a:lnTo>
                  <a:pt x="0" y="7289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sz="3200" b="0" i="0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zh-CN" sz="3200" b="1" i="1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How might we increase the capability of ANZ SMBs to better respond to cyber-attacks?</a:t>
            </a:r>
            <a:r>
              <a:rPr lang="zh-CN" sz="3200" b="0" i="0" u="none" strike="noStrike" cap="none">
                <a:solidFill>
                  <a:srgbClr val="02967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3200" b="0" i="0" u="none" strike="noStrike" cap="none">
              <a:solidFill>
                <a:srgbClr val="02967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f19e252cd0_1_65"/>
          <p:cNvSpPr/>
          <p:nvPr/>
        </p:nvSpPr>
        <p:spPr>
          <a:xfrm>
            <a:off x="333829" y="362857"/>
            <a:ext cx="11538900" cy="6178500"/>
          </a:xfrm>
          <a:prstGeom prst="rect">
            <a:avLst/>
          </a:prstGeom>
          <a:solidFill>
            <a:srgbClr val="3EB4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f19e252cd0_1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3828" y="362857"/>
            <a:ext cx="11538857" cy="37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f19e252cd0_1_65"/>
          <p:cNvSpPr txBox="1"/>
          <p:nvPr/>
        </p:nvSpPr>
        <p:spPr>
          <a:xfrm>
            <a:off x="2763500" y="3325600"/>
            <a:ext cx="695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CN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Design Thinking Phase</a:t>
            </a:r>
            <a:endParaRPr sz="4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f19e252cd0_1_65"/>
          <p:cNvSpPr txBox="1"/>
          <p:nvPr/>
        </p:nvSpPr>
        <p:spPr>
          <a:xfrm>
            <a:off x="2825973" y="4256962"/>
            <a:ext cx="655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5" name="Google Shape;285;p21"/>
          <p:cNvCxnSpPr/>
          <p:nvPr/>
        </p:nvCxnSpPr>
        <p:spPr>
          <a:xfrm>
            <a:off x="1290750" y="2886075"/>
            <a:ext cx="3345591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6" name="Google Shape;286;p21"/>
          <p:cNvSpPr txBox="1"/>
          <p:nvPr/>
        </p:nvSpPr>
        <p:spPr>
          <a:xfrm>
            <a:off x="2323571" y="2019500"/>
            <a:ext cx="1178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Persona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 txBox="1"/>
          <p:nvPr/>
        </p:nvSpPr>
        <p:spPr>
          <a:xfrm>
            <a:off x="1564576" y="3342925"/>
            <a:ext cx="27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Ideal User Experience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/>
          <p:nvPr/>
        </p:nvSpPr>
        <p:spPr>
          <a:xfrm>
            <a:off x="8515800" y="2019500"/>
            <a:ext cx="12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Crazy 8s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1"/>
          <p:cNvSpPr txBox="1"/>
          <p:nvPr/>
        </p:nvSpPr>
        <p:spPr>
          <a:xfrm>
            <a:off x="8304300" y="3428650"/>
            <a:ext cx="192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Major Benefits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21"/>
          <p:cNvCxnSpPr/>
          <p:nvPr/>
        </p:nvCxnSpPr>
        <p:spPr>
          <a:xfrm>
            <a:off x="7641385" y="2886074"/>
            <a:ext cx="3345591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1" name="Google Shape;29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009" y="1419445"/>
            <a:ext cx="2591981" cy="4019107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1"/>
          <p:cNvSpPr txBox="1"/>
          <p:nvPr/>
        </p:nvSpPr>
        <p:spPr>
          <a:xfrm>
            <a:off x="841705" y="342950"/>
            <a:ext cx="5254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Working Backward Workshop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1"/>
          <p:cNvSpPr txBox="1"/>
          <p:nvPr/>
        </p:nvSpPr>
        <p:spPr>
          <a:xfrm>
            <a:off x="226059" y="253464"/>
            <a:ext cx="7588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CN" sz="40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40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21"/>
          <p:cNvCxnSpPr/>
          <p:nvPr/>
        </p:nvCxnSpPr>
        <p:spPr>
          <a:xfrm>
            <a:off x="1290750" y="4305300"/>
            <a:ext cx="3345591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5" name="Google Shape;295;p21"/>
          <p:cNvCxnSpPr/>
          <p:nvPr/>
        </p:nvCxnSpPr>
        <p:spPr>
          <a:xfrm>
            <a:off x="7593760" y="4305299"/>
            <a:ext cx="3345591" cy="0"/>
          </a:xfrm>
          <a:prstGeom prst="straightConnector1">
            <a:avLst/>
          </a:prstGeom>
          <a:noFill/>
          <a:ln w="63500" cap="flat" cmpd="sng">
            <a:solidFill>
              <a:srgbClr val="3EB49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6" name="Google Shape;296;p21"/>
          <p:cNvSpPr txBox="1"/>
          <p:nvPr/>
        </p:nvSpPr>
        <p:spPr>
          <a:xfrm>
            <a:off x="8723400" y="4581175"/>
            <a:ext cx="1924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Visuals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1"/>
          <p:cNvSpPr txBox="1"/>
          <p:nvPr/>
        </p:nvSpPr>
        <p:spPr>
          <a:xfrm>
            <a:off x="1998750" y="4543075"/>
            <a:ext cx="19245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Press Release</a:t>
            </a:r>
            <a:endParaRPr sz="20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自定义 12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029676"/>
      </a:accent1>
      <a:accent2>
        <a:srgbClr val="029676"/>
      </a:accent2>
      <a:accent3>
        <a:srgbClr val="029676"/>
      </a:accent3>
      <a:accent4>
        <a:srgbClr val="029676"/>
      </a:accent4>
      <a:accent5>
        <a:srgbClr val="029676"/>
      </a:accent5>
      <a:accent6>
        <a:srgbClr val="029676"/>
      </a:accent6>
      <a:hlink>
        <a:srgbClr val="029676"/>
      </a:hlink>
      <a:folHlink>
        <a:srgbClr val="02967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5EAE7F9DE4F4E94696AEE583F3B47" ma:contentTypeVersion="13" ma:contentTypeDescription="Create a new document." ma:contentTypeScope="" ma:versionID="65339cf5b9adf0751b07f6246c07fe1b">
  <xsd:schema xmlns:xsd="http://www.w3.org/2001/XMLSchema" xmlns:xs="http://www.w3.org/2001/XMLSchema" xmlns:p="http://schemas.microsoft.com/office/2006/metadata/properties" xmlns:ns2="7554641d-39f6-4c12-af1a-8f42d3e9b3aa" xmlns:ns3="d9e41ffc-5a6f-4f47-9a5b-99e661bafd1d" targetNamespace="http://schemas.microsoft.com/office/2006/metadata/properties" ma:root="true" ma:fieldsID="fc829e392227d203a625a163fd363fc8" ns2:_="" ns3:_="">
    <xsd:import namespace="7554641d-39f6-4c12-af1a-8f42d3e9b3aa"/>
    <xsd:import namespace="d9e41ffc-5a6f-4f47-9a5b-99e661baf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4641d-39f6-4c12-af1a-8f42d3e9b3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e41ffc-5a6f-4f47-9a5b-99e661baf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B83D46-DB14-41BB-98D9-B51CA279F1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D1AB41-28BF-4775-A234-9A2BE17C0E6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33468B-D260-41E9-B8BF-5BFDAB18A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54641d-39f6-4c12-af1a-8f42d3e9b3aa"/>
    <ds:schemaRef ds:uri="d9e41ffc-5a6f-4f47-9a5b-99e661baf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26</Slides>
  <Notes>26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第一PPT</dc:creator>
  <cp:revision>8</cp:revision>
  <dcterms:created xsi:type="dcterms:W3CDTF">2018-01-22T10:58:14Z</dcterms:created>
  <dcterms:modified xsi:type="dcterms:W3CDTF">2021-11-29T04:52:19Z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0x0101002605EAE7F9DE4F4E94696AEE583F3B47</vt:lpwstr>
  </property>
  <property fmtid="{D5CDD505-2E9C-101B-9397-08002B2CF9AE}" pid="3" name="MSIP_Label_8c3d088b-6243-4963-a2e2-8b321ab7f8fc_Enabled">
    <vt:lpwstr>true</vt:lpwstr>
  </property>
  <property fmtid="{D5CDD505-2E9C-101B-9397-08002B2CF9AE}" pid="4" name="MSIP_Label_8c3d088b-6243-4963-a2e2-8b321ab7f8fc_SetDate">
    <vt:lpwstr>2021-11-03T06:09:49Z</vt:lpwstr>
  </property>
  <property fmtid="{D5CDD505-2E9C-101B-9397-08002B2CF9AE}" pid="5" name="MSIP_Label_8c3d088b-6243-4963-a2e2-8b321ab7f8fc_Method">
    <vt:lpwstr>Privileged</vt:lpwstr>
  </property>
  <property fmtid="{D5CDD505-2E9C-101B-9397-08002B2CF9AE}" pid="6" name="MSIP_Label_8c3d088b-6243-4963-a2e2-8b321ab7f8fc_Name">
    <vt:lpwstr>Trusted</vt:lpwstr>
  </property>
  <property fmtid="{D5CDD505-2E9C-101B-9397-08002B2CF9AE}" pid="7" name="MSIP_Label_8c3d088b-6243-4963-a2e2-8b321ab7f8fc_SiteId">
    <vt:lpwstr>d1323671-cdbe-4417-b4d4-bdb24b51316b</vt:lpwstr>
  </property>
  <property fmtid="{D5CDD505-2E9C-101B-9397-08002B2CF9AE}" pid="8" name="MSIP_Label_8c3d088b-6243-4963-a2e2-8b321ab7f8fc_ActionId">
    <vt:lpwstr>c05195f8-a205-491e-bc52-5b5e387b7efe</vt:lpwstr>
  </property>
  <property fmtid="{D5CDD505-2E9C-101B-9397-08002B2CF9AE}" pid="9" name="MSIP_Label_8c3d088b-6243-4963-a2e2-8b321ab7f8fc_ContentBits">
    <vt:lpwstr>1</vt:lpwstr>
  </property>
  <property fmtid="{D5CDD505-2E9C-101B-9397-08002B2CF9AE}" pid="10" name="ClassificationContentMarkingHeaderLocations">
    <vt:lpwstr>第一PPT，www.1ppt.com:3</vt:lpwstr>
  </property>
  <property fmtid="{D5CDD505-2E9C-101B-9397-08002B2CF9AE}" pid="11" name="ClassificationContentMarkingHeaderText">
    <vt:lpwstr>RMIT Classification: Trusted</vt:lpwstr>
  </property>
</Properties>
</file>