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4"/>
  </p:sldMasterIdLst>
  <p:notesMasterIdLst>
    <p:notesMasterId r:id="rId16"/>
  </p:notesMasterIdLst>
  <p:handoutMasterIdLst>
    <p:handoutMasterId r:id="rId17"/>
  </p:handoutMasterIdLst>
  <p:sldIdLst>
    <p:sldId id="256" r:id="rId5"/>
    <p:sldId id="260" r:id="rId6"/>
    <p:sldId id="270" r:id="rId7"/>
    <p:sldId id="271" r:id="rId8"/>
    <p:sldId id="272" r:id="rId9"/>
    <p:sldId id="280" r:id="rId10"/>
    <p:sldId id="274" r:id="rId11"/>
    <p:sldId id="275" r:id="rId12"/>
    <p:sldId id="276" r:id="rId13"/>
    <p:sldId id="279" r:id="rId14"/>
    <p:sldId id="278" r:id="rId15"/>
  </p:sldIdLst>
  <p:sldSz cx="12192000" cy="6858000"/>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54"/>
    <a:srgbClr val="ED18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1AD8D1-8188-4ADA-A211-148740B5FEF1}" v="155" dt="2026-09-13T23:05:15.732"/>
    <p1510:client id="{CD78DCB8-3ADC-466A-A059-9CEF2ECABCD1}" v="10" dt="2026-09-13T23:18: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7" autoAdjust="0"/>
    <p:restoredTop sz="86441" autoAdjust="0"/>
  </p:normalViewPr>
  <p:slideViewPr>
    <p:cSldViewPr snapToGrid="0">
      <p:cViewPr varScale="1">
        <p:scale>
          <a:sx n="95" d="100"/>
          <a:sy n="95" d="100"/>
        </p:scale>
        <p:origin x="396" y="96"/>
      </p:cViewPr>
      <p:guideLst/>
    </p:cSldViewPr>
  </p:slideViewPr>
  <p:outlineViewPr>
    <p:cViewPr>
      <p:scale>
        <a:sx n="33" d="100"/>
        <a:sy n="33" d="100"/>
      </p:scale>
      <p:origin x="0" y="-428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07BB000-B716-023F-1843-630EDCF3AF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FD92BFB5-FB1C-013D-7B5B-4041E1591B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A919AF-D938-4AB9-BC42-916F0B9DA166}" type="datetimeFigureOut">
              <a:rPr lang="en-AU" smtClean="0"/>
              <a:t>14/09/2026</a:t>
            </a:fld>
            <a:endParaRPr lang="en-AU"/>
          </a:p>
        </p:txBody>
      </p:sp>
      <p:sp>
        <p:nvSpPr>
          <p:cNvPr id="4" name="Footer Placeholder 3">
            <a:extLst>
              <a:ext uri="{FF2B5EF4-FFF2-40B4-BE49-F238E27FC236}">
                <a16:creationId xmlns:a16="http://schemas.microsoft.com/office/drawing/2014/main" id="{A2181C55-B93C-E4A2-F198-4A13939B19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8FBC5196-E5AD-DFCB-2522-77626024A6A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C354CAE-9856-49DE-B6D4-AFED78EACD71}" type="slidenum">
              <a:rPr lang="en-AU" smtClean="0"/>
              <a:t>‹#›</a:t>
            </a:fld>
            <a:endParaRPr lang="en-AU"/>
          </a:p>
        </p:txBody>
      </p:sp>
    </p:spTree>
    <p:extLst>
      <p:ext uri="{BB962C8B-B14F-4D97-AF65-F5344CB8AC3E}">
        <p14:creationId xmlns:p14="http://schemas.microsoft.com/office/powerpoint/2010/main" val="37692491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2A48F1-DC96-44E5-85EE-D82E9258B106}" type="datetimeFigureOut">
              <a:rPr lang="en-AU" smtClean="0"/>
              <a:t>14/09/2026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39ADEC-0FB5-4417-A6C2-7572249DC915}" type="slidenum">
              <a:rPr lang="en-AU" smtClean="0"/>
              <a:t>‹#›</a:t>
            </a:fld>
            <a:endParaRPr lang="en-AU"/>
          </a:p>
        </p:txBody>
      </p:sp>
    </p:spTree>
    <p:extLst>
      <p:ext uri="{BB962C8B-B14F-4D97-AF65-F5344CB8AC3E}">
        <p14:creationId xmlns:p14="http://schemas.microsoft.com/office/powerpoint/2010/main" val="144610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1 - with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F2C3B5-0EEE-7745-A7B9-592D5689F935}"/>
              </a:ext>
              <a:ext uri="{C183D7F6-B498-43B3-948B-1728B52AA6E4}">
                <adec:decorative xmlns:adec="http://schemas.microsoft.com/office/drawing/2017/decorative" val="1"/>
              </a:ext>
            </a:extLst>
          </p:cNvPr>
          <p:cNvSpPr/>
          <p:nvPr userDrawn="1"/>
        </p:nvSpPr>
        <p:spPr>
          <a:xfrm>
            <a:off x="-22230" y="-1"/>
            <a:ext cx="6516815" cy="6876057"/>
          </a:xfrm>
          <a:prstGeom prst="rect">
            <a:avLst/>
          </a:prstGeom>
          <a:solidFill>
            <a:srgbClr val="000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7" name="Text Placeholder 3">
            <a:extLst>
              <a:ext uri="{FF2B5EF4-FFF2-40B4-BE49-F238E27FC236}">
                <a16:creationId xmlns:a16="http://schemas.microsoft.com/office/drawing/2014/main" id="{F65269F3-8036-F3F8-D59E-B41711961B69}"/>
              </a:ext>
            </a:extLst>
          </p:cNvPr>
          <p:cNvSpPr>
            <a:spLocks noGrp="1"/>
          </p:cNvSpPr>
          <p:nvPr>
            <p:ph type="body" sz="quarter" idx="12" hasCustomPrompt="1"/>
          </p:nvPr>
        </p:nvSpPr>
        <p:spPr>
          <a:xfrm>
            <a:off x="292102" y="285442"/>
            <a:ext cx="5865922" cy="1258685"/>
          </a:xfrm>
          <a:prstGeom prst="rect">
            <a:avLst/>
          </a:prstGeom>
          <a:noFill/>
          <a:ln>
            <a:noFill/>
          </a:ln>
        </p:spPr>
        <p:txBody>
          <a:bodyPr/>
          <a:lstStyle>
            <a:lvl1pPr marL="0" indent="0" algn="l" defTabSz="914354" rtl="0" eaLnBrk="1" latinLnBrk="0" hangingPunct="1">
              <a:lnSpc>
                <a:spcPct val="90000"/>
              </a:lnSpc>
              <a:spcBef>
                <a:spcPct val="0"/>
              </a:spcBef>
              <a:spcAft>
                <a:spcPts val="667"/>
              </a:spcAft>
              <a:buFont typeface="Arial" panose="020B0604020202020204" pitchFamily="34" charset="0"/>
              <a:buNone/>
              <a:defRPr lang="en-GB" sz="4000" b="1" kern="1200" baseline="0" dirty="0" smtClean="0">
                <a:solidFill>
                  <a:schemeClr val="bg1"/>
                </a:solidFill>
                <a:latin typeface="+mj-lt"/>
                <a:ea typeface="+mj-ea"/>
                <a:cs typeface="+mj-cs"/>
              </a:defRPr>
            </a:lvl1pPr>
            <a:lvl2pPr marL="0" indent="0" algn="l" defTabSz="914354" rtl="0" eaLnBrk="1" latinLnBrk="0" hangingPunct="1">
              <a:lnSpc>
                <a:spcPct val="90000"/>
              </a:lnSpc>
              <a:spcBef>
                <a:spcPct val="0"/>
              </a:spcBef>
              <a:spcAft>
                <a:spcPts val="667"/>
              </a:spcAft>
              <a:buFont typeface="Arial" panose="020B0604020202020204" pitchFamily="34" charset="0"/>
              <a:buNone/>
              <a:defRPr lang="en-GB" sz="3600" b="1" kern="1200" baseline="0" dirty="0" smtClean="0">
                <a:solidFill>
                  <a:schemeClr val="bg1"/>
                </a:solidFill>
                <a:latin typeface="+mj-lt"/>
                <a:ea typeface="+mj-ea"/>
                <a:cs typeface="+mj-cs"/>
              </a:defRPr>
            </a:lvl2pPr>
            <a:lvl3pPr marL="0" indent="0" algn="l" defTabSz="914354" rtl="0" eaLnBrk="1" latinLnBrk="0" hangingPunct="1">
              <a:lnSpc>
                <a:spcPct val="90000"/>
              </a:lnSpc>
              <a:spcBef>
                <a:spcPct val="0"/>
              </a:spcBef>
              <a:spcAft>
                <a:spcPts val="667"/>
              </a:spcAft>
              <a:buFont typeface="Arial" panose="020B0604020202020204" pitchFamily="34" charset="0"/>
              <a:buNone/>
              <a:defRPr lang="en-GB" sz="3600" b="1" kern="1200" baseline="0" dirty="0" smtClean="0">
                <a:solidFill>
                  <a:schemeClr val="bg1"/>
                </a:solidFill>
                <a:latin typeface="+mj-lt"/>
                <a:ea typeface="+mj-ea"/>
                <a:cs typeface="+mj-cs"/>
              </a:defRPr>
            </a:lvl3pPr>
            <a:lvl4pPr marL="0" indent="0" algn="l" defTabSz="914354" rtl="0" eaLnBrk="1" latinLnBrk="0" hangingPunct="1">
              <a:lnSpc>
                <a:spcPct val="90000"/>
              </a:lnSpc>
              <a:spcBef>
                <a:spcPct val="0"/>
              </a:spcBef>
              <a:spcAft>
                <a:spcPts val="667"/>
              </a:spcAft>
              <a:buFont typeface="Arial" panose="020B0604020202020204" pitchFamily="34" charset="0"/>
              <a:buNone/>
              <a:defRPr lang="en-GB" sz="3600" b="1" kern="1200" baseline="0" dirty="0" smtClean="0">
                <a:solidFill>
                  <a:schemeClr val="bg1"/>
                </a:solidFill>
                <a:latin typeface="+mj-lt"/>
                <a:ea typeface="+mj-ea"/>
                <a:cs typeface="+mj-cs"/>
              </a:defRPr>
            </a:lvl4pPr>
            <a:lvl5pPr marL="0" indent="0" algn="l" defTabSz="914354" rtl="0" eaLnBrk="1" latinLnBrk="0" hangingPunct="1">
              <a:lnSpc>
                <a:spcPct val="90000"/>
              </a:lnSpc>
              <a:spcBef>
                <a:spcPct val="0"/>
              </a:spcBef>
              <a:spcAft>
                <a:spcPts val="667"/>
              </a:spcAft>
              <a:buFont typeface="Arial" panose="020B0604020202020204" pitchFamily="34" charset="0"/>
              <a:buNone/>
              <a:defRPr lang="en-US" sz="3600" b="1" kern="1200" baseline="0" dirty="0">
                <a:solidFill>
                  <a:schemeClr val="bg1"/>
                </a:solidFill>
                <a:latin typeface="+mj-lt"/>
                <a:ea typeface="+mj-ea"/>
                <a:cs typeface="+mj-cs"/>
              </a:defRPr>
            </a:lvl5pPr>
          </a:lstStyle>
          <a:p>
            <a:pPr lvl="0"/>
            <a:r>
              <a:rPr lang="en-US"/>
              <a:t>Title</a:t>
            </a:r>
          </a:p>
        </p:txBody>
      </p:sp>
      <p:sp>
        <p:nvSpPr>
          <p:cNvPr id="18" name="Subtitle 2">
            <a:extLst>
              <a:ext uri="{FF2B5EF4-FFF2-40B4-BE49-F238E27FC236}">
                <a16:creationId xmlns:a16="http://schemas.microsoft.com/office/drawing/2014/main" id="{ED8A4FCB-98C6-8C5A-FE53-147B4BB0AE4C}"/>
              </a:ext>
            </a:extLst>
          </p:cNvPr>
          <p:cNvSpPr>
            <a:spLocks noGrp="1"/>
          </p:cNvSpPr>
          <p:nvPr>
            <p:ph type="subTitle" idx="1" hasCustomPrompt="1"/>
          </p:nvPr>
        </p:nvSpPr>
        <p:spPr>
          <a:xfrm>
            <a:off x="292102" y="1829569"/>
            <a:ext cx="5865922" cy="1746895"/>
          </a:xfrm>
          <a:prstGeom prst="rect">
            <a:avLst/>
          </a:prstGeom>
          <a:ln>
            <a:noFill/>
          </a:ln>
        </p:spPr>
        <p:txBody>
          <a:bodyPr anchor="t" anchorCtr="0"/>
          <a:lstStyle>
            <a:lvl1pPr marL="0" indent="0" algn="l">
              <a:buNone/>
              <a:defRPr sz="2800" b="1">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Subheading</a:t>
            </a:r>
          </a:p>
        </p:txBody>
      </p:sp>
      <p:sp>
        <p:nvSpPr>
          <p:cNvPr id="12" name="Picture Placeholder 9">
            <a:extLst>
              <a:ext uri="{FF2B5EF4-FFF2-40B4-BE49-F238E27FC236}">
                <a16:creationId xmlns:a16="http://schemas.microsoft.com/office/drawing/2014/main" id="{D42EB612-735B-1B46-A9E2-EC6C65F3D6C7}"/>
              </a:ext>
            </a:extLst>
          </p:cNvPr>
          <p:cNvSpPr>
            <a:spLocks noGrp="1"/>
          </p:cNvSpPr>
          <p:nvPr>
            <p:ph type="pic" sz="quarter" idx="10" hasCustomPrompt="1"/>
          </p:nvPr>
        </p:nvSpPr>
        <p:spPr>
          <a:xfrm>
            <a:off x="6494586" y="0"/>
            <a:ext cx="5697415" cy="6858000"/>
          </a:xfrm>
        </p:spPr>
        <p:txBody>
          <a:bodyPr anchor="ctr"/>
          <a:lstStyle>
            <a:lvl1pPr algn="ctr">
              <a:defRPr/>
            </a:lvl1pPr>
          </a:lstStyle>
          <a:p>
            <a:r>
              <a:rPr lang="en-US"/>
              <a:t>Click to insert image</a:t>
            </a:r>
          </a:p>
        </p:txBody>
      </p:sp>
      <p:sp>
        <p:nvSpPr>
          <p:cNvPr id="14" name="TextBox 13">
            <a:extLst>
              <a:ext uri="{FF2B5EF4-FFF2-40B4-BE49-F238E27FC236}">
                <a16:creationId xmlns:a16="http://schemas.microsoft.com/office/drawing/2014/main" id="{781F0B9D-BDB2-AE4F-8EAD-C0C1263F14C3}"/>
              </a:ext>
            </a:extLst>
          </p:cNvPr>
          <p:cNvSpPr txBox="1"/>
          <p:nvPr/>
        </p:nvSpPr>
        <p:spPr>
          <a:xfrm>
            <a:off x="10088415" y="6563336"/>
            <a:ext cx="2232063" cy="225767"/>
          </a:xfrm>
          <a:prstGeom prst="rect">
            <a:avLst/>
          </a:prstGeom>
          <a:noFill/>
        </p:spPr>
        <p:txBody>
          <a:bodyPr vert="horz" wrap="square" lIns="0" tIns="60960" rIns="121920" bIns="60960" rtlCol="0" anchor="t" anchorCtr="0">
            <a:spAutoFit/>
          </a:bodyPr>
          <a:lstStyle/>
          <a:p>
            <a:r>
              <a:rPr lang="en-AU" sz="667" b="0" i="0" u="none" strike="noStrike" kern="1200">
                <a:solidFill>
                  <a:schemeClr val="tx1"/>
                </a:solidFill>
                <a:effectLst/>
                <a:latin typeface="+mn-lt"/>
                <a:ea typeface="+mn-ea"/>
                <a:cs typeface="+mn-cs"/>
              </a:rPr>
              <a:t>CRICOS provider number: 00122A | RTO Code: 3046</a:t>
            </a:r>
          </a:p>
        </p:txBody>
      </p:sp>
      <p:sp>
        <p:nvSpPr>
          <p:cNvPr id="5" name="TextBox 4">
            <a:extLst>
              <a:ext uri="{FF2B5EF4-FFF2-40B4-BE49-F238E27FC236}">
                <a16:creationId xmlns:a16="http://schemas.microsoft.com/office/drawing/2014/main" id="{08504C6E-914E-28C3-E2EB-0C4C3116F5B8}"/>
              </a:ext>
              <a:ext uri="{C183D7F6-B498-43B3-948B-1728B52AA6E4}">
                <adec:decorative xmlns:adec="http://schemas.microsoft.com/office/drawing/2017/decorative" val="1"/>
              </a:ext>
            </a:extLst>
          </p:cNvPr>
          <p:cNvSpPr txBox="1"/>
          <p:nvPr userDrawn="1"/>
        </p:nvSpPr>
        <p:spPr>
          <a:xfrm>
            <a:off x="10088415" y="6563336"/>
            <a:ext cx="2232063" cy="225767"/>
          </a:xfrm>
          <a:prstGeom prst="rect">
            <a:avLst/>
          </a:prstGeom>
          <a:noFill/>
        </p:spPr>
        <p:txBody>
          <a:bodyPr vert="horz" wrap="square" lIns="0" tIns="60960" rIns="121920" bIns="60960" rtlCol="0" anchor="t" anchorCtr="0">
            <a:spAutoFit/>
          </a:bodyPr>
          <a:lstStyle/>
          <a:p>
            <a:r>
              <a:rPr lang="en-AU" sz="667" b="0" i="0" u="none" strike="noStrike" kern="1200">
                <a:solidFill>
                  <a:schemeClr val="tx1"/>
                </a:solidFill>
                <a:effectLst/>
                <a:latin typeface="+mn-lt"/>
                <a:ea typeface="+mn-ea"/>
                <a:cs typeface="+mn-cs"/>
              </a:rPr>
              <a:t>CRICOS provider number: 00122A | RTO Code: 3046</a:t>
            </a:r>
          </a:p>
        </p:txBody>
      </p:sp>
      <p:pic>
        <p:nvPicPr>
          <p:cNvPr id="6" name="object 3">
            <a:extLst>
              <a:ext uri="{FF2B5EF4-FFF2-40B4-BE49-F238E27FC236}">
                <a16:creationId xmlns:a16="http://schemas.microsoft.com/office/drawing/2014/main" id="{D24CF870-E1C9-1E88-96A0-EC85F8102361}"/>
              </a:ext>
              <a:ext uri="{C183D7F6-B498-43B3-948B-1728B52AA6E4}">
                <adec:decorative xmlns:adec="http://schemas.microsoft.com/office/drawing/2017/decorative" val="1"/>
              </a:ext>
            </a:extLst>
          </p:cNvPr>
          <p:cNvPicPr/>
          <p:nvPr userDrawn="1"/>
        </p:nvPicPr>
        <p:blipFill>
          <a:blip r:embed="rId2" cstate="print"/>
          <a:stretch>
            <a:fillRect/>
          </a:stretch>
        </p:blipFill>
        <p:spPr>
          <a:xfrm>
            <a:off x="116742" y="6248399"/>
            <a:ext cx="2287791" cy="427819"/>
          </a:xfrm>
          <a:prstGeom prst="rect">
            <a:avLst/>
          </a:prstGeom>
        </p:spPr>
      </p:pic>
    </p:spTree>
    <p:extLst>
      <p:ext uri="{BB962C8B-B14F-4D97-AF65-F5344CB8AC3E}">
        <p14:creationId xmlns:p14="http://schemas.microsoft.com/office/powerpoint/2010/main" val="4048146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 with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F2C3B5-0EEE-7745-A7B9-592D5689F935}"/>
              </a:ext>
              <a:ext uri="{C183D7F6-B498-43B3-948B-1728B52AA6E4}">
                <adec:decorative xmlns:adec="http://schemas.microsoft.com/office/drawing/2017/decorative" val="1"/>
              </a:ext>
            </a:extLst>
          </p:cNvPr>
          <p:cNvSpPr/>
          <p:nvPr userDrawn="1"/>
        </p:nvSpPr>
        <p:spPr>
          <a:xfrm>
            <a:off x="0" y="0"/>
            <a:ext cx="6494584" cy="6858000"/>
          </a:xfrm>
          <a:prstGeom prst="rect">
            <a:avLst/>
          </a:prstGeom>
          <a:solidFill>
            <a:srgbClr val="000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1" name="Text Placeholder 3">
            <a:extLst>
              <a:ext uri="{FF2B5EF4-FFF2-40B4-BE49-F238E27FC236}">
                <a16:creationId xmlns:a16="http://schemas.microsoft.com/office/drawing/2014/main" id="{E32C4CC1-402A-1C44-ABC7-0CA4A95DA3D9}"/>
              </a:ext>
            </a:extLst>
          </p:cNvPr>
          <p:cNvSpPr>
            <a:spLocks noGrp="1"/>
          </p:cNvSpPr>
          <p:nvPr>
            <p:ph type="body" sz="quarter" idx="12" hasCustomPrompt="1"/>
          </p:nvPr>
        </p:nvSpPr>
        <p:spPr>
          <a:xfrm>
            <a:off x="292102" y="285442"/>
            <a:ext cx="5865922" cy="1258685"/>
          </a:xfrm>
          <a:prstGeom prst="rect">
            <a:avLst/>
          </a:prstGeom>
          <a:solidFill>
            <a:srgbClr val="E61E2A"/>
          </a:solidFill>
          <a:ln>
            <a:noFill/>
          </a:ln>
        </p:spPr>
        <p:txBody>
          <a:bodyPr/>
          <a:lstStyle>
            <a:lvl1pPr marL="0" indent="0" algn="l" defTabSz="914354" rtl="0" eaLnBrk="1" latinLnBrk="0" hangingPunct="1">
              <a:lnSpc>
                <a:spcPct val="90000"/>
              </a:lnSpc>
              <a:spcBef>
                <a:spcPct val="0"/>
              </a:spcBef>
              <a:spcAft>
                <a:spcPts val="667"/>
              </a:spcAft>
              <a:buFont typeface="Arial" panose="020B0604020202020204" pitchFamily="34" charset="0"/>
              <a:buNone/>
              <a:defRPr lang="en-GB" sz="3600" b="1" kern="1200" baseline="0" dirty="0" smtClean="0">
                <a:solidFill>
                  <a:schemeClr val="bg1"/>
                </a:solidFill>
                <a:latin typeface="+mj-lt"/>
                <a:ea typeface="+mj-ea"/>
                <a:cs typeface="+mj-cs"/>
              </a:defRPr>
            </a:lvl1pPr>
            <a:lvl2pPr marL="0" indent="0" algn="l" defTabSz="914354" rtl="0" eaLnBrk="1" latinLnBrk="0" hangingPunct="1">
              <a:lnSpc>
                <a:spcPct val="90000"/>
              </a:lnSpc>
              <a:spcBef>
                <a:spcPct val="0"/>
              </a:spcBef>
              <a:spcAft>
                <a:spcPts val="667"/>
              </a:spcAft>
              <a:buFont typeface="Arial" panose="020B0604020202020204" pitchFamily="34" charset="0"/>
              <a:buNone/>
              <a:defRPr lang="en-GB" sz="3600" b="1" kern="1200" baseline="0" dirty="0" smtClean="0">
                <a:solidFill>
                  <a:schemeClr val="bg1"/>
                </a:solidFill>
                <a:latin typeface="+mj-lt"/>
                <a:ea typeface="+mj-ea"/>
                <a:cs typeface="+mj-cs"/>
              </a:defRPr>
            </a:lvl2pPr>
            <a:lvl3pPr marL="0" indent="0" algn="l" defTabSz="914354" rtl="0" eaLnBrk="1" latinLnBrk="0" hangingPunct="1">
              <a:lnSpc>
                <a:spcPct val="90000"/>
              </a:lnSpc>
              <a:spcBef>
                <a:spcPct val="0"/>
              </a:spcBef>
              <a:spcAft>
                <a:spcPts val="667"/>
              </a:spcAft>
              <a:buFont typeface="Arial" panose="020B0604020202020204" pitchFamily="34" charset="0"/>
              <a:buNone/>
              <a:defRPr lang="en-GB" sz="3600" b="1" kern="1200" baseline="0" dirty="0" smtClean="0">
                <a:solidFill>
                  <a:schemeClr val="bg1"/>
                </a:solidFill>
                <a:latin typeface="+mj-lt"/>
                <a:ea typeface="+mj-ea"/>
                <a:cs typeface="+mj-cs"/>
              </a:defRPr>
            </a:lvl3pPr>
            <a:lvl4pPr marL="0" indent="0" algn="l" defTabSz="914354" rtl="0" eaLnBrk="1" latinLnBrk="0" hangingPunct="1">
              <a:lnSpc>
                <a:spcPct val="90000"/>
              </a:lnSpc>
              <a:spcBef>
                <a:spcPct val="0"/>
              </a:spcBef>
              <a:spcAft>
                <a:spcPts val="667"/>
              </a:spcAft>
              <a:buFont typeface="Arial" panose="020B0604020202020204" pitchFamily="34" charset="0"/>
              <a:buNone/>
              <a:defRPr lang="en-GB" sz="3600" b="1" kern="1200" baseline="0" dirty="0" smtClean="0">
                <a:solidFill>
                  <a:schemeClr val="bg1"/>
                </a:solidFill>
                <a:latin typeface="+mj-lt"/>
                <a:ea typeface="+mj-ea"/>
                <a:cs typeface="+mj-cs"/>
              </a:defRPr>
            </a:lvl4pPr>
            <a:lvl5pPr marL="0" indent="0" algn="l" defTabSz="914354" rtl="0" eaLnBrk="1" latinLnBrk="0" hangingPunct="1">
              <a:lnSpc>
                <a:spcPct val="90000"/>
              </a:lnSpc>
              <a:spcBef>
                <a:spcPct val="0"/>
              </a:spcBef>
              <a:spcAft>
                <a:spcPts val="667"/>
              </a:spcAft>
              <a:buFont typeface="Arial" panose="020B0604020202020204" pitchFamily="34" charset="0"/>
              <a:buNone/>
              <a:defRPr lang="en-US" sz="3600" b="1" kern="1200" baseline="0" dirty="0">
                <a:solidFill>
                  <a:schemeClr val="bg1"/>
                </a:solidFill>
                <a:latin typeface="+mj-lt"/>
                <a:ea typeface="+mj-ea"/>
                <a:cs typeface="+mj-cs"/>
              </a:defRPr>
            </a:lvl5pPr>
          </a:lstStyle>
          <a:p>
            <a:pPr lvl="0"/>
            <a:r>
              <a:rPr lang="en-US"/>
              <a:t>Title</a:t>
            </a:r>
          </a:p>
        </p:txBody>
      </p:sp>
      <p:sp>
        <p:nvSpPr>
          <p:cNvPr id="3" name="Subtitle 2"/>
          <p:cNvSpPr>
            <a:spLocks noGrp="1"/>
          </p:cNvSpPr>
          <p:nvPr>
            <p:ph type="subTitle" idx="1" hasCustomPrompt="1"/>
          </p:nvPr>
        </p:nvSpPr>
        <p:spPr>
          <a:xfrm>
            <a:off x="292102" y="1829569"/>
            <a:ext cx="5865922" cy="1746895"/>
          </a:xfrm>
          <a:prstGeom prst="rect">
            <a:avLst/>
          </a:prstGeom>
          <a:ln>
            <a:noFill/>
          </a:ln>
        </p:spPr>
        <p:txBody>
          <a:bodyPr anchor="t" anchorCtr="0"/>
          <a:lstStyle>
            <a:lvl1pPr marL="0" indent="0" algn="l">
              <a:buNone/>
              <a:defRPr sz="2800" b="1">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Subheading</a:t>
            </a:r>
          </a:p>
        </p:txBody>
      </p:sp>
      <p:sp>
        <p:nvSpPr>
          <p:cNvPr id="12" name="Picture Placeholder 9">
            <a:extLst>
              <a:ext uri="{FF2B5EF4-FFF2-40B4-BE49-F238E27FC236}">
                <a16:creationId xmlns:a16="http://schemas.microsoft.com/office/drawing/2014/main" id="{D42EB612-735B-1B46-A9E2-EC6C65F3D6C7}"/>
              </a:ext>
            </a:extLst>
          </p:cNvPr>
          <p:cNvSpPr>
            <a:spLocks noGrp="1"/>
          </p:cNvSpPr>
          <p:nvPr>
            <p:ph type="pic" sz="quarter" idx="10" hasCustomPrompt="1"/>
          </p:nvPr>
        </p:nvSpPr>
        <p:spPr>
          <a:xfrm>
            <a:off x="6494586" y="0"/>
            <a:ext cx="5697415" cy="6858000"/>
          </a:xfrm>
          <a:prstGeom prst="rect">
            <a:avLst/>
          </a:prstGeom>
        </p:spPr>
        <p:txBody>
          <a:bodyPr anchor="ctr"/>
          <a:lstStyle>
            <a:lvl1pPr algn="ctr">
              <a:defRPr/>
            </a:lvl1pPr>
          </a:lstStyle>
          <a:p>
            <a:r>
              <a:rPr lang="en-US"/>
              <a:t>Click to insert image</a:t>
            </a:r>
          </a:p>
        </p:txBody>
      </p:sp>
      <p:sp>
        <p:nvSpPr>
          <p:cNvPr id="14" name="TextBox 13">
            <a:extLst>
              <a:ext uri="{FF2B5EF4-FFF2-40B4-BE49-F238E27FC236}">
                <a16:creationId xmlns:a16="http://schemas.microsoft.com/office/drawing/2014/main" id="{781F0B9D-BDB2-AE4F-8EAD-C0C1263F14C3}"/>
              </a:ext>
            </a:extLst>
          </p:cNvPr>
          <p:cNvSpPr txBox="1"/>
          <p:nvPr userDrawn="1"/>
        </p:nvSpPr>
        <p:spPr>
          <a:xfrm>
            <a:off x="10088415" y="6563336"/>
            <a:ext cx="2232063" cy="225767"/>
          </a:xfrm>
          <a:prstGeom prst="rect">
            <a:avLst/>
          </a:prstGeom>
          <a:noFill/>
        </p:spPr>
        <p:txBody>
          <a:bodyPr vert="horz" wrap="square" lIns="0" tIns="60960" rIns="121920" bIns="60960" rtlCol="0" anchor="t" anchorCtr="0">
            <a:spAutoFit/>
          </a:bodyPr>
          <a:lstStyle/>
          <a:p>
            <a:r>
              <a:rPr lang="en-AU" sz="667" b="0" i="0" u="none" strike="noStrike" kern="1200">
                <a:solidFill>
                  <a:schemeClr val="tx1"/>
                </a:solidFill>
                <a:effectLst/>
                <a:latin typeface="+mn-lt"/>
                <a:ea typeface="+mn-ea"/>
                <a:cs typeface="+mn-cs"/>
              </a:rPr>
              <a:t>CRICOS provider number: 00122A | RTO Code: 3046</a:t>
            </a:r>
          </a:p>
        </p:txBody>
      </p:sp>
      <p:pic>
        <p:nvPicPr>
          <p:cNvPr id="10" name="object 3">
            <a:extLst>
              <a:ext uri="{FF2B5EF4-FFF2-40B4-BE49-F238E27FC236}">
                <a16:creationId xmlns:a16="http://schemas.microsoft.com/office/drawing/2014/main" id="{D244EDE1-3891-A7E8-4410-43D3E2CC5017}"/>
              </a:ext>
              <a:ext uri="{C183D7F6-B498-43B3-948B-1728B52AA6E4}">
                <adec:decorative xmlns:adec="http://schemas.microsoft.com/office/drawing/2017/decorative" val="1"/>
              </a:ext>
            </a:extLst>
          </p:cNvPr>
          <p:cNvPicPr/>
          <p:nvPr userDrawn="1"/>
        </p:nvPicPr>
        <p:blipFill>
          <a:blip r:embed="rId2" cstate="print"/>
          <a:stretch>
            <a:fillRect/>
          </a:stretch>
        </p:blipFill>
        <p:spPr>
          <a:xfrm>
            <a:off x="116742" y="6248399"/>
            <a:ext cx="2287791" cy="427819"/>
          </a:xfrm>
          <a:prstGeom prst="rect">
            <a:avLst/>
          </a:prstGeom>
        </p:spPr>
      </p:pic>
    </p:spTree>
    <p:extLst>
      <p:ext uri="{BB962C8B-B14F-4D97-AF65-F5344CB8AC3E}">
        <p14:creationId xmlns:p14="http://schemas.microsoft.com/office/powerpoint/2010/main" val="3368965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no image">
    <p:bg>
      <p:bgPr>
        <a:solidFill>
          <a:srgbClr val="000054"/>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4EF6BB-DC1B-3D44-FD82-2674612E635D}"/>
              </a:ext>
            </a:extLst>
          </p:cNvPr>
          <p:cNvSpPr>
            <a:spLocks noGrp="1"/>
          </p:cNvSpPr>
          <p:nvPr>
            <p:ph type="ctrTitle" hasCustomPrompt="1"/>
          </p:nvPr>
        </p:nvSpPr>
        <p:spPr>
          <a:xfrm>
            <a:off x="1524000" y="2235200"/>
            <a:ext cx="9144000" cy="1010924"/>
          </a:xfrm>
          <a:prstGeom prst="rect">
            <a:avLst/>
          </a:prstGeom>
        </p:spPr>
        <p:txBody>
          <a:bodyPr/>
          <a:lstStyle>
            <a:lvl1pPr algn="ctr">
              <a:defRPr sz="4000">
                <a:solidFill>
                  <a:srgbClr val="FFFFFF"/>
                </a:solidFill>
              </a:defRPr>
            </a:lvl1pPr>
          </a:lstStyle>
          <a:p>
            <a:pPr algn="ctr"/>
            <a:r>
              <a:rPr lang="en-AU" sz="6600"/>
              <a:t>Title</a:t>
            </a:r>
            <a:endParaRPr lang="en-AU" sz="4800" i="1"/>
          </a:p>
        </p:txBody>
      </p:sp>
      <p:sp>
        <p:nvSpPr>
          <p:cNvPr id="4" name="Rectangle 3">
            <a:extLst>
              <a:ext uri="{FF2B5EF4-FFF2-40B4-BE49-F238E27FC236}">
                <a16:creationId xmlns:a16="http://schemas.microsoft.com/office/drawing/2014/main" id="{833032E7-9E3B-18F5-8891-48E00DA2143E}"/>
              </a:ext>
              <a:ext uri="{C183D7F6-B498-43B3-948B-1728B52AA6E4}">
                <adec:decorative xmlns:adec="http://schemas.microsoft.com/office/drawing/2017/decorative" val="1"/>
              </a:ext>
            </a:extLst>
          </p:cNvPr>
          <p:cNvSpPr/>
          <p:nvPr userDrawn="1"/>
        </p:nvSpPr>
        <p:spPr>
          <a:xfrm>
            <a:off x="1380066" y="3682999"/>
            <a:ext cx="9431868" cy="45719"/>
          </a:xfrm>
          <a:prstGeom prst="rect">
            <a:avLst/>
          </a:prstGeom>
          <a:solidFill>
            <a:srgbClr val="ED184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object 3">
            <a:extLst>
              <a:ext uri="{FF2B5EF4-FFF2-40B4-BE49-F238E27FC236}">
                <a16:creationId xmlns:a16="http://schemas.microsoft.com/office/drawing/2014/main" id="{3CF46D47-950D-7151-6BB5-7E82316E4D4A}"/>
              </a:ext>
              <a:ext uri="{C183D7F6-B498-43B3-948B-1728B52AA6E4}">
                <adec:decorative xmlns:adec="http://schemas.microsoft.com/office/drawing/2017/decorative" val="1"/>
              </a:ext>
            </a:extLst>
          </p:cNvPr>
          <p:cNvPicPr>
            <a:picLocks noChangeAspect="1"/>
          </p:cNvPicPr>
          <p:nvPr userDrawn="1"/>
        </p:nvPicPr>
        <p:blipFill>
          <a:blip r:embed="rId2" cstate="print"/>
          <a:stretch>
            <a:fillRect/>
          </a:stretch>
        </p:blipFill>
        <p:spPr>
          <a:xfrm>
            <a:off x="273456" y="302099"/>
            <a:ext cx="1878095" cy="358095"/>
          </a:xfrm>
          <a:prstGeom prst="rect">
            <a:avLst/>
          </a:prstGeom>
        </p:spPr>
      </p:pic>
      <p:sp>
        <p:nvSpPr>
          <p:cNvPr id="2" name="Subtitle 2">
            <a:extLst>
              <a:ext uri="{FF2B5EF4-FFF2-40B4-BE49-F238E27FC236}">
                <a16:creationId xmlns:a16="http://schemas.microsoft.com/office/drawing/2014/main" id="{B74E69C9-94DC-692C-988A-90A3C34D9D3A}"/>
              </a:ext>
            </a:extLst>
          </p:cNvPr>
          <p:cNvSpPr>
            <a:spLocks noGrp="1"/>
          </p:cNvSpPr>
          <p:nvPr>
            <p:ph type="subTitle" idx="1" hasCustomPrompt="1"/>
          </p:nvPr>
        </p:nvSpPr>
        <p:spPr>
          <a:xfrm>
            <a:off x="3559500" y="4165593"/>
            <a:ext cx="5073000" cy="596900"/>
          </a:xfrm>
          <a:prstGeom prst="rect">
            <a:avLst/>
          </a:prstGeom>
          <a:ln>
            <a:noFill/>
          </a:ln>
        </p:spPr>
        <p:txBody>
          <a:bodyPr anchor="t" anchorCtr="0"/>
          <a:lstStyle>
            <a:lvl1pPr marL="0" indent="0" algn="ctr">
              <a:buNone/>
              <a:defRPr sz="2800" b="1">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Subheading</a:t>
            </a:r>
          </a:p>
        </p:txBody>
      </p:sp>
    </p:spTree>
    <p:extLst>
      <p:ext uri="{BB962C8B-B14F-4D97-AF65-F5344CB8AC3E}">
        <p14:creationId xmlns:p14="http://schemas.microsoft.com/office/powerpoint/2010/main" val="610711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Acknowledgment">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8BC03576-29ED-967C-98C2-601051D6E0D4}"/>
              </a:ext>
              <a:ext uri="{C183D7F6-B498-43B3-948B-1728B52AA6E4}">
                <adec:decorative xmlns:adec="http://schemas.microsoft.com/office/drawing/2017/decorative" val="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43543" t="25199" r="-10266" b="27773"/>
          <a:stretch/>
        </p:blipFill>
        <p:spPr>
          <a:xfrm>
            <a:off x="0" y="-1"/>
            <a:ext cx="12192000" cy="6858001"/>
          </a:xfrm>
          <a:prstGeom prst="rect">
            <a:avLst/>
          </a:prstGeom>
        </p:spPr>
      </p:pic>
      <p:sp>
        <p:nvSpPr>
          <p:cNvPr id="3" name="TextBox 2">
            <a:extLst>
              <a:ext uri="{FF2B5EF4-FFF2-40B4-BE49-F238E27FC236}">
                <a16:creationId xmlns:a16="http://schemas.microsoft.com/office/drawing/2014/main" id="{E7B33129-852D-9AD8-E662-A4C79CA184CB}"/>
              </a:ext>
            </a:extLst>
          </p:cNvPr>
          <p:cNvSpPr txBox="1"/>
          <p:nvPr/>
        </p:nvSpPr>
        <p:spPr>
          <a:xfrm>
            <a:off x="8440401" y="1920896"/>
            <a:ext cx="3503951" cy="3036088"/>
          </a:xfrm>
          <a:prstGeom prst="rect">
            <a:avLst/>
          </a:prstGeom>
          <a:noFill/>
        </p:spPr>
        <p:txBody>
          <a:bodyPr vert="horz" wrap="square" lIns="0" tIns="45720" rIns="91440" bIns="45720" rtlCol="0" anchor="t" anchorCtr="0">
            <a:spAutoFit/>
          </a:bodyPr>
          <a:lstStyle/>
          <a:p>
            <a:pPr marL="0" marR="0" lvl="0" indent="0" algn="l" defTabSz="914354" rtl="0" eaLnBrk="1" fontAlgn="auto" latinLnBrk="0" hangingPunct="1">
              <a:lnSpc>
                <a:spcPct val="100000"/>
              </a:lnSpc>
              <a:spcBef>
                <a:spcPts val="400"/>
              </a:spcBef>
              <a:spcAft>
                <a:spcPts val="800"/>
              </a:spcAft>
              <a:buClrTx/>
              <a:buSzTx/>
              <a:buFont typeface="Arial" panose="020B0604020202020204" pitchFamily="34" charset="0"/>
              <a:buNone/>
              <a:tabLst/>
              <a:defRPr/>
            </a:pPr>
            <a:r>
              <a:rPr lang="en-GB" sz="1467" b="1" kern="1200" baseline="0">
                <a:solidFill>
                  <a:schemeClr val="accent2"/>
                </a:solidFill>
                <a:latin typeface="+mj-lt"/>
                <a:ea typeface="+mj-ea"/>
                <a:cs typeface="+mj-cs"/>
              </a:rPr>
              <a:t>Acknowledgement of Country</a:t>
            </a:r>
            <a:endParaRPr lang="en-US" sz="1467" b="0" kern="1200" baseline="0">
              <a:solidFill>
                <a:schemeClr val="tx1"/>
              </a:solidFill>
              <a:latin typeface="+mn-lt"/>
              <a:ea typeface="+mn-ea"/>
              <a:cs typeface="+mn-cs"/>
            </a:endParaRPr>
          </a:p>
          <a:p>
            <a:pPr marL="0" indent="0" algn="l" defTabSz="914354" rtl="0" eaLnBrk="1" latinLnBrk="0" hangingPunct="1">
              <a:lnSpc>
                <a:spcPct val="100000"/>
              </a:lnSpc>
              <a:spcBef>
                <a:spcPts val="400"/>
              </a:spcBef>
              <a:spcAft>
                <a:spcPts val="800"/>
              </a:spcAft>
              <a:buFont typeface="Arial" panose="020B0604020202020204" pitchFamily="34" charset="0"/>
              <a:buNone/>
            </a:pPr>
            <a:r>
              <a:rPr lang="en-US" sz="1333" b="0" kern="1200" baseline="0">
                <a:solidFill>
                  <a:schemeClr val="tx1"/>
                </a:solidFill>
                <a:latin typeface="+mn-lt"/>
                <a:ea typeface="+mn-ea"/>
                <a:cs typeface="+mn-cs"/>
              </a:rPr>
              <a:t>RMIT University acknowledges the people of the Woi wurrung and Boon wurrung language groups of the eastern Kulin Nation on whose unceded lands we conduct the business of the University. </a:t>
            </a:r>
          </a:p>
          <a:p>
            <a:pPr marL="0" indent="0" algn="l" defTabSz="914354" rtl="0" eaLnBrk="1" latinLnBrk="0" hangingPunct="1">
              <a:lnSpc>
                <a:spcPct val="100000"/>
              </a:lnSpc>
              <a:spcBef>
                <a:spcPts val="400"/>
              </a:spcBef>
              <a:spcAft>
                <a:spcPts val="800"/>
              </a:spcAft>
              <a:buFont typeface="Arial" panose="020B0604020202020204" pitchFamily="34" charset="0"/>
              <a:buNone/>
            </a:pPr>
            <a:r>
              <a:rPr lang="en-US" sz="1333" b="0" kern="1200" baseline="0">
                <a:solidFill>
                  <a:schemeClr val="tx1"/>
                </a:solidFill>
                <a:latin typeface="+mn-lt"/>
                <a:ea typeface="+mn-ea"/>
                <a:cs typeface="+mn-cs"/>
              </a:rPr>
              <a:t>RMIT University respectfully acknowledges their Ancestors and Elders, past and present.</a:t>
            </a:r>
          </a:p>
          <a:p>
            <a:pPr marL="0" indent="0" algn="l" defTabSz="914354" rtl="0" eaLnBrk="1" latinLnBrk="0" hangingPunct="1">
              <a:lnSpc>
                <a:spcPct val="100000"/>
              </a:lnSpc>
              <a:spcBef>
                <a:spcPts val="400"/>
              </a:spcBef>
              <a:spcAft>
                <a:spcPts val="800"/>
              </a:spcAft>
              <a:buFont typeface="Arial" panose="020B0604020202020204" pitchFamily="34" charset="0"/>
              <a:buNone/>
            </a:pPr>
            <a:r>
              <a:rPr lang="en-US" sz="1333" b="0" kern="1200" baseline="0">
                <a:solidFill>
                  <a:schemeClr val="tx1"/>
                </a:solidFill>
                <a:latin typeface="+mn-lt"/>
                <a:ea typeface="+mn-ea"/>
                <a:cs typeface="+mn-cs"/>
              </a:rPr>
              <a:t>RMIT also acknowledges the Traditional Custodians and their Ancestors of the lands and waters across Australia where we conduct our business.</a:t>
            </a:r>
          </a:p>
        </p:txBody>
      </p:sp>
      <p:sp>
        <p:nvSpPr>
          <p:cNvPr id="4" name="TextBox 3">
            <a:extLst>
              <a:ext uri="{FF2B5EF4-FFF2-40B4-BE49-F238E27FC236}">
                <a16:creationId xmlns:a16="http://schemas.microsoft.com/office/drawing/2014/main" id="{551B5C93-9CF0-C3D3-00E3-991602EC3F4C}"/>
              </a:ext>
            </a:extLst>
          </p:cNvPr>
          <p:cNvSpPr txBox="1"/>
          <p:nvPr/>
        </p:nvSpPr>
        <p:spPr>
          <a:xfrm>
            <a:off x="8440400" y="5996098"/>
            <a:ext cx="3291013" cy="749179"/>
          </a:xfrm>
          <a:prstGeom prst="rect">
            <a:avLst/>
          </a:prstGeom>
          <a:noFill/>
        </p:spPr>
        <p:txBody>
          <a:bodyPr vert="horz" wrap="square" lIns="0" tIns="45720" rIns="91440" bIns="45720" rtlCol="0" anchor="t" anchorCtr="0">
            <a:spAutoFit/>
          </a:bodyPr>
          <a:lstStyle/>
          <a:p>
            <a:pPr marL="0" indent="0" algn="l" defTabSz="914354" rtl="0" eaLnBrk="1" latinLnBrk="0" hangingPunct="1">
              <a:lnSpc>
                <a:spcPct val="100000"/>
              </a:lnSpc>
              <a:spcBef>
                <a:spcPts val="0"/>
              </a:spcBef>
              <a:spcAft>
                <a:spcPts val="0"/>
              </a:spcAft>
              <a:buFont typeface="Arial" panose="020B0604020202020204" pitchFamily="34" charset="0"/>
              <a:buNone/>
            </a:pPr>
            <a:r>
              <a:rPr lang="en-AU" sz="1067" b="1" kern="1200" baseline="0">
                <a:solidFill>
                  <a:schemeClr val="tx1"/>
                </a:solidFill>
                <a:latin typeface="+mn-lt"/>
                <a:ea typeface="+mn-ea"/>
                <a:cs typeface="+mn-cs"/>
              </a:rPr>
              <a:t>Artwork ‘Sentient’ by Hollie Johnson</a:t>
            </a:r>
            <a:br>
              <a:rPr lang="en-AU" sz="1067" b="1" kern="1200" baseline="0">
                <a:solidFill>
                  <a:schemeClr val="tx1"/>
                </a:solidFill>
                <a:latin typeface="+mn-lt"/>
                <a:ea typeface="+mn-ea"/>
                <a:cs typeface="+mn-cs"/>
              </a:rPr>
            </a:br>
            <a:r>
              <a:rPr lang="en-AU" sz="1067" b="0" kern="1200" baseline="0">
                <a:solidFill>
                  <a:schemeClr val="tx1"/>
                </a:solidFill>
                <a:latin typeface="+mn-lt"/>
                <a:ea typeface="+mn-ea"/>
                <a:cs typeface="+mn-cs"/>
              </a:rPr>
              <a:t>Hollie is a Gunaikurnai and Monero Ngarigo woman from Gippsland who graduated from RMIT with a BA in Photography in 2016.</a:t>
            </a:r>
          </a:p>
        </p:txBody>
      </p:sp>
      <p:sp>
        <p:nvSpPr>
          <p:cNvPr id="7" name="TextBox 6">
            <a:extLst>
              <a:ext uri="{FF2B5EF4-FFF2-40B4-BE49-F238E27FC236}">
                <a16:creationId xmlns:a16="http://schemas.microsoft.com/office/drawing/2014/main" id="{9AA5DD96-F905-50AF-49EA-5726993F9D2B}"/>
              </a:ext>
              <a:ext uri="{C183D7F6-B498-43B3-948B-1728B52AA6E4}">
                <adec:decorative xmlns:adec="http://schemas.microsoft.com/office/drawing/2017/decorative" val="1"/>
              </a:ext>
            </a:extLst>
          </p:cNvPr>
          <p:cNvSpPr txBox="1"/>
          <p:nvPr userDrawn="1"/>
        </p:nvSpPr>
        <p:spPr>
          <a:xfrm>
            <a:off x="8440400" y="5996097"/>
            <a:ext cx="3291013" cy="749179"/>
          </a:xfrm>
          <a:prstGeom prst="rect">
            <a:avLst/>
          </a:prstGeom>
          <a:noFill/>
        </p:spPr>
        <p:txBody>
          <a:bodyPr vert="horz" wrap="square" lIns="0" tIns="45720" rIns="91440" bIns="45720" rtlCol="0" anchor="t" anchorCtr="0">
            <a:spAutoFit/>
          </a:bodyPr>
          <a:lstStyle/>
          <a:p>
            <a:pPr marL="0" indent="0" algn="l" defTabSz="914354" rtl="0" eaLnBrk="1" latinLnBrk="0" hangingPunct="1">
              <a:lnSpc>
                <a:spcPct val="100000"/>
              </a:lnSpc>
              <a:spcBef>
                <a:spcPts val="0"/>
              </a:spcBef>
              <a:spcAft>
                <a:spcPts val="0"/>
              </a:spcAft>
              <a:buFont typeface="Arial" panose="020B0604020202020204" pitchFamily="34" charset="0"/>
              <a:buNone/>
            </a:pPr>
            <a:r>
              <a:rPr lang="en-AU" sz="1067" b="1" kern="1200" baseline="0">
                <a:solidFill>
                  <a:srgbClr val="000054"/>
                </a:solidFill>
                <a:latin typeface="+mn-lt"/>
                <a:ea typeface="+mn-ea"/>
                <a:cs typeface="+mn-cs"/>
              </a:rPr>
              <a:t>Artwork ‘Sentient’ by Hollie Johnson</a:t>
            </a:r>
            <a:br>
              <a:rPr lang="en-AU" sz="1067" b="1" kern="1200" baseline="0">
                <a:solidFill>
                  <a:srgbClr val="000054"/>
                </a:solidFill>
                <a:latin typeface="+mn-lt"/>
                <a:ea typeface="+mn-ea"/>
                <a:cs typeface="+mn-cs"/>
              </a:rPr>
            </a:br>
            <a:r>
              <a:rPr lang="en-AU" sz="1067" b="0" kern="1200" baseline="0">
                <a:solidFill>
                  <a:srgbClr val="000054"/>
                </a:solidFill>
                <a:latin typeface="+mn-lt"/>
                <a:ea typeface="+mn-ea"/>
                <a:cs typeface="+mn-cs"/>
              </a:rPr>
              <a:t>Hollie is a Gunaikurnai and Monero Ngarigo woman from Gippsland who graduated from RMIT with a BA in Photography in 2016.</a:t>
            </a:r>
          </a:p>
        </p:txBody>
      </p:sp>
    </p:spTree>
    <p:extLst>
      <p:ext uri="{BB962C8B-B14F-4D97-AF65-F5344CB8AC3E}">
        <p14:creationId xmlns:p14="http://schemas.microsoft.com/office/powerpoint/2010/main" val="2920337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ibrary Services slide">
    <p:spTree>
      <p:nvGrpSpPr>
        <p:cNvPr id="1" name=""/>
        <p:cNvGrpSpPr/>
        <p:nvPr/>
      </p:nvGrpSpPr>
      <p:grpSpPr>
        <a:xfrm>
          <a:off x="0" y="0"/>
          <a:ext cx="0" cy="0"/>
          <a:chOff x="0" y="0"/>
          <a:chExt cx="0" cy="0"/>
        </a:xfrm>
      </p:grpSpPr>
      <p:pic>
        <p:nvPicPr>
          <p:cNvPr id="6" name="Picture 5" descr="Collections team&#10;Acquisitions &amp; Access, Archives, Collection Development, Collection Management, Digital Preservation, Document Delivery/Inter-Library Loan, Metadata&#10;&#10;Learning, Teaching &amp; Research team&#10;Skills Immersion, Introductory Academic Program (IAP), Neurodiverse Study Sessions, Curriculum Architecture, Open Publishing, Researcher Development and Engagement, Researcher Profiles&#10;&#10;Quality and Engagement team&#10;Communications &amp; Engagement, Continuous Improvement, Digital Innovation, Discovery &amp; Library Systems, Library Digital Learning, Frontline Services">
            <a:extLst>
              <a:ext uri="{FF2B5EF4-FFF2-40B4-BE49-F238E27FC236}">
                <a16:creationId xmlns:a16="http://schemas.microsoft.com/office/drawing/2014/main" id="{7D5CBCC0-7318-C872-2BDF-DF49E4270F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1669" y="646981"/>
            <a:ext cx="11041811" cy="6211019"/>
          </a:xfrm>
          <a:prstGeom prst="rect">
            <a:avLst/>
          </a:prstGeom>
        </p:spPr>
      </p:pic>
      <p:sp>
        <p:nvSpPr>
          <p:cNvPr id="10" name="Title 1">
            <a:extLst>
              <a:ext uri="{FF2B5EF4-FFF2-40B4-BE49-F238E27FC236}">
                <a16:creationId xmlns:a16="http://schemas.microsoft.com/office/drawing/2014/main" id="{8D6DC004-F1C1-D4DA-703F-EA7643296DE7}"/>
              </a:ext>
            </a:extLst>
          </p:cNvPr>
          <p:cNvSpPr>
            <a:spLocks noGrp="1"/>
          </p:cNvSpPr>
          <p:nvPr>
            <p:ph type="title" hasCustomPrompt="1"/>
          </p:nvPr>
        </p:nvSpPr>
        <p:spPr>
          <a:xfrm>
            <a:off x="261669" y="245758"/>
            <a:ext cx="7912769" cy="535079"/>
          </a:xfrm>
          <a:prstGeom prst="rect">
            <a:avLst/>
          </a:prstGeom>
        </p:spPr>
        <p:txBody>
          <a:bodyPr lIns="0"/>
          <a:lstStyle>
            <a:lvl1pPr>
              <a:defRPr sz="2800">
                <a:solidFill>
                  <a:schemeClr val="accent1"/>
                </a:solidFill>
              </a:defRPr>
            </a:lvl1pPr>
          </a:lstStyle>
          <a:p>
            <a:r>
              <a:rPr lang="en-GB"/>
              <a:t>RMIT University Library services</a:t>
            </a:r>
            <a:endParaRPr lang="en-US"/>
          </a:p>
        </p:txBody>
      </p:sp>
    </p:spTree>
    <p:extLst>
      <p:ext uri="{BB962C8B-B14F-4D97-AF65-F5344CB8AC3E}">
        <p14:creationId xmlns:p14="http://schemas.microsoft.com/office/powerpoint/2010/main" val="2755141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digenous_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9299B-E144-974E-B70F-C42B8E5D8B07}"/>
              </a:ext>
            </a:extLst>
          </p:cNvPr>
          <p:cNvSpPr>
            <a:spLocks noGrp="1"/>
          </p:cNvSpPr>
          <p:nvPr>
            <p:ph type="title" hasCustomPrompt="1"/>
          </p:nvPr>
        </p:nvSpPr>
        <p:spPr>
          <a:xfrm>
            <a:off x="2459109" y="250033"/>
            <a:ext cx="9157696" cy="1325563"/>
          </a:xfrm>
        </p:spPr>
        <p:txBody>
          <a:bodyPr lIns="0"/>
          <a:lstStyle>
            <a:lvl1pPr>
              <a:defRPr sz="3600">
                <a:solidFill>
                  <a:schemeClr val="tx1"/>
                </a:solidFill>
              </a:defRPr>
            </a:lvl1pPr>
          </a:lstStyle>
          <a:p>
            <a:r>
              <a:rPr lang="en-US"/>
              <a:t>Heading</a:t>
            </a:r>
            <a:endParaRPr lang="en-GB"/>
          </a:p>
        </p:txBody>
      </p:sp>
      <p:sp>
        <p:nvSpPr>
          <p:cNvPr id="20" name="Text Placeholder 3">
            <a:extLst>
              <a:ext uri="{FF2B5EF4-FFF2-40B4-BE49-F238E27FC236}">
                <a16:creationId xmlns:a16="http://schemas.microsoft.com/office/drawing/2014/main" id="{EB78C3AA-166A-6F4E-9E52-DBCB131356D3}"/>
              </a:ext>
            </a:extLst>
          </p:cNvPr>
          <p:cNvSpPr>
            <a:spLocks noGrp="1"/>
          </p:cNvSpPr>
          <p:nvPr>
            <p:ph type="body" sz="quarter" idx="10"/>
          </p:nvPr>
        </p:nvSpPr>
        <p:spPr>
          <a:xfrm>
            <a:off x="2459111" y="1577669"/>
            <a:ext cx="9157695" cy="4513569"/>
          </a:xfrm>
        </p:spPr>
        <p:txBody>
          <a:bodyPr lIns="0"/>
          <a:lstStyle>
            <a:lvl1pPr>
              <a:defRPr b="0"/>
            </a:lvl1pPr>
            <a:lvl2pPr marL="342891" indent="-342891">
              <a:buFont typeface="Wingdings" pitchFamily="2" charset="2"/>
              <a:buChar char="§"/>
              <a:defRPr/>
            </a:lvl2pPr>
          </a:lstStyle>
          <a:p>
            <a:pPr lvl="0"/>
            <a:r>
              <a:rPr lang="en-US"/>
              <a:t>Click to edit Master text styles</a:t>
            </a:r>
          </a:p>
          <a:p>
            <a:pPr lvl="1"/>
            <a:r>
              <a:rPr lang="en-US"/>
              <a:t>Second level</a:t>
            </a:r>
          </a:p>
          <a:p>
            <a:pPr lvl="2"/>
            <a:r>
              <a:rPr lang="en-US"/>
              <a:t>Third level</a:t>
            </a:r>
          </a:p>
        </p:txBody>
      </p:sp>
      <p:pic>
        <p:nvPicPr>
          <p:cNvPr id="3" name="Picture 5" descr="Artwork 'Sentient' by Hollie Johnson. In the Gunaikurnai Nation, Hollie grew up knowing that diamonds and triangles symbolise men, while circles and semicircles represent women. This symbolism is depicted in the design, where the arrangement and colouring of these shapes connect them to their Ancestors who gave birth to them. The sequence of colours— Black, Red, Red, Black—represents this ancestral link.  ">
            <a:extLst>
              <a:ext uri="{FF2B5EF4-FFF2-40B4-BE49-F238E27FC236}">
                <a16:creationId xmlns:a16="http://schemas.microsoft.com/office/drawing/2014/main" id="{1263DB20-CE7B-61C2-0F66-01A2279C0020}"/>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4039" t="23384" r="53860" b="20850"/>
          <a:stretch/>
        </p:blipFill>
        <p:spPr>
          <a:xfrm>
            <a:off x="0" y="0"/>
            <a:ext cx="1864373" cy="6858000"/>
          </a:xfrm>
          <a:prstGeom prst="rect">
            <a:avLst/>
          </a:prstGeom>
        </p:spPr>
      </p:pic>
      <p:pic>
        <p:nvPicPr>
          <p:cNvPr id="4" name="object 2">
            <a:extLst>
              <a:ext uri="{FF2B5EF4-FFF2-40B4-BE49-F238E27FC236}">
                <a16:creationId xmlns:a16="http://schemas.microsoft.com/office/drawing/2014/main" id="{2AB13057-F456-9AA7-9F67-802518771E3D}"/>
              </a:ext>
              <a:ext uri="{C183D7F6-B498-43B3-948B-1728B52AA6E4}">
                <adec:decorative xmlns:adec="http://schemas.microsoft.com/office/drawing/2017/decorative" val="1"/>
              </a:ext>
            </a:extLst>
          </p:cNvPr>
          <p:cNvPicPr>
            <a:picLocks noChangeAspect="1"/>
          </p:cNvPicPr>
          <p:nvPr userDrawn="1"/>
        </p:nvPicPr>
        <p:blipFill>
          <a:blip r:embed="rId3" cstate="print"/>
          <a:stretch>
            <a:fillRect/>
          </a:stretch>
        </p:blipFill>
        <p:spPr>
          <a:xfrm>
            <a:off x="10164000" y="6247967"/>
            <a:ext cx="1730770" cy="360000"/>
          </a:xfrm>
          <a:prstGeom prst="rect">
            <a:avLst/>
          </a:prstGeom>
        </p:spPr>
      </p:pic>
    </p:spTree>
    <p:extLst>
      <p:ext uri="{BB962C8B-B14F-4D97-AF65-F5344CB8AC3E}">
        <p14:creationId xmlns:p14="http://schemas.microsoft.com/office/powerpoint/2010/main" val="840120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_option 2">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AB63F385-83EE-DF49-B0AA-EEF39BBEF0FF}"/>
              </a:ext>
              <a:ext uri="{C183D7F6-B498-43B3-948B-1728B52AA6E4}">
                <adec:decorative xmlns:adec="http://schemas.microsoft.com/office/drawing/2017/decorative" val="1"/>
              </a:ext>
            </a:extLst>
          </p:cNvPr>
          <p:cNvSpPr/>
          <p:nvPr/>
        </p:nvSpPr>
        <p:spPr>
          <a:xfrm>
            <a:off x="0" y="1"/>
            <a:ext cx="3228123" cy="68580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rgbClr val="000054"/>
          </a:solidFill>
        </p:spPr>
        <p:txBody>
          <a:bodyPr wrap="square" lIns="0" tIns="0" rIns="0" bIns="0" rtlCol="0"/>
          <a:lstStyle/>
          <a:p>
            <a:endParaRPr sz="1351" b="0" i="0">
              <a:latin typeface="Arial" panose="020B0604020202020204" pitchFamily="34" charset="0"/>
            </a:endParaRPr>
          </a:p>
        </p:txBody>
      </p:sp>
      <p:sp>
        <p:nvSpPr>
          <p:cNvPr id="9" name="object 18">
            <a:extLst>
              <a:ext uri="{FF2B5EF4-FFF2-40B4-BE49-F238E27FC236}">
                <a16:creationId xmlns:a16="http://schemas.microsoft.com/office/drawing/2014/main" id="{3D41FB27-DC2C-D146-8DD0-8451E51FC25F}"/>
              </a:ext>
              <a:ext uri="{C183D7F6-B498-43B3-948B-1728B52AA6E4}">
                <adec:decorative xmlns:adec="http://schemas.microsoft.com/office/drawing/2017/decorative" val="1"/>
              </a:ext>
            </a:extLst>
          </p:cNvPr>
          <p:cNvSpPr/>
          <p:nvPr/>
        </p:nvSpPr>
        <p:spPr>
          <a:xfrm>
            <a:off x="327104" y="285522"/>
            <a:ext cx="2573915" cy="76247"/>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351" b="0" i="0">
              <a:latin typeface="Arial" panose="020B0604020202020204" pitchFamily="34" charset="0"/>
            </a:endParaRPr>
          </a:p>
        </p:txBody>
      </p:sp>
      <p:sp>
        <p:nvSpPr>
          <p:cNvPr id="20" name="Text Placeholder 3">
            <a:extLst>
              <a:ext uri="{FF2B5EF4-FFF2-40B4-BE49-F238E27FC236}">
                <a16:creationId xmlns:a16="http://schemas.microsoft.com/office/drawing/2014/main" id="{EB78C3AA-166A-6F4E-9E52-DBCB131356D3}"/>
              </a:ext>
            </a:extLst>
          </p:cNvPr>
          <p:cNvSpPr>
            <a:spLocks noGrp="1"/>
          </p:cNvSpPr>
          <p:nvPr>
            <p:ph type="body" sz="quarter" idx="10"/>
          </p:nvPr>
        </p:nvSpPr>
        <p:spPr>
          <a:xfrm>
            <a:off x="3683000" y="399869"/>
            <a:ext cx="8220075" cy="5707245"/>
          </a:xfrm>
        </p:spPr>
        <p:txBody>
          <a:bodyPr lIns="0"/>
          <a:lstStyle>
            <a:lvl1pPr>
              <a:defRPr b="1"/>
            </a:lvl1pPr>
            <a:lvl2pPr marL="0" indent="0">
              <a:buNone/>
              <a:defRPr/>
            </a:lvl2pPr>
          </a:lstStyle>
          <a:p>
            <a:pPr lvl="0"/>
            <a:r>
              <a:rPr lang="en-US"/>
              <a:t>Click to edit Master text styles</a:t>
            </a:r>
          </a:p>
          <a:p>
            <a:pPr lvl="1"/>
            <a:r>
              <a:rPr lang="en-US"/>
              <a:t>Second level</a:t>
            </a:r>
          </a:p>
          <a:p>
            <a:pPr lvl="2"/>
            <a:r>
              <a:rPr lang="en-US"/>
              <a:t>Third level</a:t>
            </a:r>
          </a:p>
        </p:txBody>
      </p:sp>
      <p:sp>
        <p:nvSpPr>
          <p:cNvPr id="4" name="object 18">
            <a:extLst>
              <a:ext uri="{FF2B5EF4-FFF2-40B4-BE49-F238E27FC236}">
                <a16:creationId xmlns:a16="http://schemas.microsoft.com/office/drawing/2014/main" id="{32A9BA0B-611C-62E9-3950-3FB64AC8CF8F}"/>
              </a:ext>
              <a:ext uri="{C183D7F6-B498-43B3-948B-1728B52AA6E4}">
                <adec:decorative xmlns:adec="http://schemas.microsoft.com/office/drawing/2017/decorative" val="1"/>
              </a:ext>
            </a:extLst>
          </p:cNvPr>
          <p:cNvSpPr/>
          <p:nvPr userDrawn="1"/>
        </p:nvSpPr>
        <p:spPr>
          <a:xfrm>
            <a:off x="327104" y="285522"/>
            <a:ext cx="2573915" cy="76247"/>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351" b="0" i="0">
              <a:latin typeface="Arial" panose="020B0604020202020204" pitchFamily="34" charset="0"/>
            </a:endParaRPr>
          </a:p>
        </p:txBody>
      </p:sp>
      <p:pic>
        <p:nvPicPr>
          <p:cNvPr id="5" name="object 2">
            <a:extLst>
              <a:ext uri="{FF2B5EF4-FFF2-40B4-BE49-F238E27FC236}">
                <a16:creationId xmlns:a16="http://schemas.microsoft.com/office/drawing/2014/main" id="{00F3D165-5B5B-BCBB-E4BA-C36A19477BB4}"/>
              </a:ext>
              <a:ext uri="{C183D7F6-B498-43B3-948B-1728B52AA6E4}">
                <adec:decorative xmlns:adec="http://schemas.microsoft.com/office/drawing/2017/decorative" val="1"/>
              </a:ext>
            </a:extLst>
          </p:cNvPr>
          <p:cNvPicPr>
            <a:picLocks noChangeAspect="1"/>
          </p:cNvPicPr>
          <p:nvPr userDrawn="1"/>
        </p:nvPicPr>
        <p:blipFill>
          <a:blip r:embed="rId2" cstate="print"/>
          <a:stretch>
            <a:fillRect/>
          </a:stretch>
        </p:blipFill>
        <p:spPr>
          <a:xfrm>
            <a:off x="10164554" y="6278131"/>
            <a:ext cx="1738521" cy="360000"/>
          </a:xfrm>
          <a:prstGeom prst="rect">
            <a:avLst/>
          </a:prstGeom>
        </p:spPr>
      </p:pic>
      <p:sp>
        <p:nvSpPr>
          <p:cNvPr id="2" name="Title 1">
            <a:extLst>
              <a:ext uri="{FF2B5EF4-FFF2-40B4-BE49-F238E27FC236}">
                <a16:creationId xmlns:a16="http://schemas.microsoft.com/office/drawing/2014/main" id="{8946F15F-4A0B-0D8B-BB91-4DA994052B8F}"/>
              </a:ext>
            </a:extLst>
          </p:cNvPr>
          <p:cNvSpPr>
            <a:spLocks noGrp="1"/>
          </p:cNvSpPr>
          <p:nvPr>
            <p:ph type="title" hasCustomPrompt="1"/>
          </p:nvPr>
        </p:nvSpPr>
        <p:spPr>
          <a:xfrm>
            <a:off x="327105" y="399868"/>
            <a:ext cx="2573915" cy="1276125"/>
          </a:xfrm>
        </p:spPr>
        <p:txBody>
          <a:bodyPr lIns="0"/>
          <a:lstStyle>
            <a:lvl1pPr>
              <a:defRPr sz="2800">
                <a:solidFill>
                  <a:schemeClr val="bg1"/>
                </a:solidFill>
              </a:defRPr>
            </a:lvl1pPr>
          </a:lstStyle>
          <a:p>
            <a:r>
              <a:rPr lang="en-GB"/>
              <a:t>Heading</a:t>
            </a:r>
            <a:endParaRPr lang="en-US"/>
          </a:p>
        </p:txBody>
      </p:sp>
    </p:spTree>
    <p:extLst>
      <p:ext uri="{BB962C8B-B14F-4D97-AF65-F5344CB8AC3E}">
        <p14:creationId xmlns:p14="http://schemas.microsoft.com/office/powerpoint/2010/main" val="4193647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image_option 1">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389B6B7A-C2B8-BA4D-ABD2-4BE87C2CAB4F}"/>
              </a:ext>
            </a:extLst>
          </p:cNvPr>
          <p:cNvSpPr>
            <a:spLocks noGrp="1"/>
          </p:cNvSpPr>
          <p:nvPr>
            <p:ph type="pic" sz="quarter" idx="11" hasCustomPrompt="1"/>
          </p:nvPr>
        </p:nvSpPr>
        <p:spPr>
          <a:xfrm>
            <a:off x="3228122" y="0"/>
            <a:ext cx="8963879" cy="6858000"/>
          </a:xfrm>
        </p:spPr>
        <p:txBody>
          <a:bodyPr anchor="ctr"/>
          <a:lstStyle>
            <a:lvl1pPr algn="ctr">
              <a:defRPr/>
            </a:lvl1pPr>
          </a:lstStyle>
          <a:p>
            <a:r>
              <a:rPr lang="en-US"/>
              <a:t>Insert image</a:t>
            </a:r>
          </a:p>
        </p:txBody>
      </p:sp>
      <p:sp>
        <p:nvSpPr>
          <p:cNvPr id="8" name="object 2">
            <a:extLst>
              <a:ext uri="{FF2B5EF4-FFF2-40B4-BE49-F238E27FC236}">
                <a16:creationId xmlns:a16="http://schemas.microsoft.com/office/drawing/2014/main" id="{AB63F385-83EE-DF49-B0AA-EEF39BBEF0FF}"/>
              </a:ext>
              <a:ext uri="{C183D7F6-B498-43B3-948B-1728B52AA6E4}">
                <adec:decorative xmlns:adec="http://schemas.microsoft.com/office/drawing/2017/decorative" val="1"/>
              </a:ext>
            </a:extLst>
          </p:cNvPr>
          <p:cNvSpPr/>
          <p:nvPr/>
        </p:nvSpPr>
        <p:spPr>
          <a:xfrm>
            <a:off x="0" y="1"/>
            <a:ext cx="3228123" cy="68580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rgbClr val="000054"/>
          </a:solidFill>
        </p:spPr>
        <p:txBody>
          <a:bodyPr wrap="square" lIns="0" tIns="0" rIns="0" bIns="0" rtlCol="0"/>
          <a:lstStyle/>
          <a:p>
            <a:endParaRPr sz="1351" b="0" i="0">
              <a:latin typeface="Arial" panose="020B0604020202020204" pitchFamily="34" charset="0"/>
            </a:endParaRPr>
          </a:p>
        </p:txBody>
      </p:sp>
      <p:sp>
        <p:nvSpPr>
          <p:cNvPr id="9" name="object 18">
            <a:extLst>
              <a:ext uri="{FF2B5EF4-FFF2-40B4-BE49-F238E27FC236}">
                <a16:creationId xmlns:a16="http://schemas.microsoft.com/office/drawing/2014/main" id="{3D41FB27-DC2C-D146-8DD0-8451E51FC25F}"/>
              </a:ext>
              <a:ext uri="{C183D7F6-B498-43B3-948B-1728B52AA6E4}">
                <adec:decorative xmlns:adec="http://schemas.microsoft.com/office/drawing/2017/decorative" val="1"/>
              </a:ext>
            </a:extLst>
          </p:cNvPr>
          <p:cNvSpPr/>
          <p:nvPr/>
        </p:nvSpPr>
        <p:spPr>
          <a:xfrm>
            <a:off x="327104" y="285522"/>
            <a:ext cx="2573915" cy="76247"/>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351"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hasCustomPrompt="1"/>
          </p:nvPr>
        </p:nvSpPr>
        <p:spPr>
          <a:xfrm>
            <a:off x="327105" y="399868"/>
            <a:ext cx="2573915" cy="1276125"/>
          </a:xfrm>
        </p:spPr>
        <p:txBody>
          <a:bodyPr lIns="0"/>
          <a:lstStyle>
            <a:lvl1pPr>
              <a:defRPr sz="2800">
                <a:solidFill>
                  <a:schemeClr val="bg1"/>
                </a:solidFill>
              </a:defRPr>
            </a:lvl1pPr>
          </a:lstStyle>
          <a:p>
            <a:r>
              <a:rPr lang="en-GB"/>
              <a:t>Heading</a:t>
            </a:r>
            <a:endParaRPr lang="en-US"/>
          </a:p>
        </p:txBody>
      </p:sp>
      <p:sp>
        <p:nvSpPr>
          <p:cNvPr id="14" name="Text Placeholder 3">
            <a:extLst>
              <a:ext uri="{FF2B5EF4-FFF2-40B4-BE49-F238E27FC236}">
                <a16:creationId xmlns:a16="http://schemas.microsoft.com/office/drawing/2014/main" id="{AE11BC6D-9111-9A43-BDD3-A8D93FAFAA25}"/>
              </a:ext>
            </a:extLst>
          </p:cNvPr>
          <p:cNvSpPr>
            <a:spLocks noGrp="1"/>
          </p:cNvSpPr>
          <p:nvPr>
            <p:ph type="body" sz="quarter" idx="12"/>
          </p:nvPr>
        </p:nvSpPr>
        <p:spPr>
          <a:xfrm>
            <a:off x="327106" y="1675994"/>
            <a:ext cx="2573913" cy="4565781"/>
          </a:xfrm>
        </p:spPr>
        <p:txBody>
          <a:bodyPr lIns="0"/>
          <a:lstStyle>
            <a:lvl1pPr>
              <a:defRPr lang="en-US" sz="1600" kern="1200" baseline="0" dirty="0">
                <a:solidFill>
                  <a:schemeClr val="bg1"/>
                </a:solidFill>
                <a:latin typeface="+mn-lt"/>
                <a:ea typeface="+mn-ea"/>
                <a:cs typeface="+mn-cs"/>
              </a:defRPr>
            </a:lvl1pPr>
            <a:lvl2pPr>
              <a:defRPr/>
            </a:lvl2pPr>
            <a:lvl3pPr>
              <a:defRPr/>
            </a:lvl3pPr>
            <a:lvl4pPr>
              <a:defRPr/>
            </a:lvl4pPr>
            <a:lvl5pPr>
              <a:defRPr/>
            </a:lvl5pPr>
          </a:lstStyle>
          <a:p>
            <a:pPr marL="0" lvl="0" indent="0" algn="l" defTabSz="914354" rtl="0" eaLnBrk="1" latinLnBrk="0" hangingPunct="1">
              <a:lnSpc>
                <a:spcPct val="100000"/>
              </a:lnSpc>
              <a:spcBef>
                <a:spcPts val="400"/>
              </a:spcBef>
              <a:spcAft>
                <a:spcPts val="400"/>
              </a:spcAft>
              <a:buFont typeface="Arial" panose="020B0604020202020204" pitchFamily="34" charset="0"/>
              <a:buNone/>
            </a:pPr>
            <a:r>
              <a:rPr lang="en-US"/>
              <a:t>Click to edit Master text styles</a:t>
            </a:r>
          </a:p>
        </p:txBody>
      </p:sp>
      <p:pic>
        <p:nvPicPr>
          <p:cNvPr id="3" name="object 3">
            <a:extLst>
              <a:ext uri="{FF2B5EF4-FFF2-40B4-BE49-F238E27FC236}">
                <a16:creationId xmlns:a16="http://schemas.microsoft.com/office/drawing/2014/main" id="{7D300157-3962-63F0-D3A6-8FE127F5513C}"/>
              </a:ext>
              <a:ext uri="{C183D7F6-B498-43B3-948B-1728B52AA6E4}">
                <adec:decorative xmlns:adec="http://schemas.microsoft.com/office/drawing/2017/decorative" val="1"/>
              </a:ext>
            </a:extLst>
          </p:cNvPr>
          <p:cNvPicPr>
            <a:picLocks noChangeAspect="1"/>
          </p:cNvPicPr>
          <p:nvPr userDrawn="1"/>
        </p:nvPicPr>
        <p:blipFill>
          <a:blip r:embed="rId2" cstate="print"/>
          <a:stretch>
            <a:fillRect/>
          </a:stretch>
        </p:blipFill>
        <p:spPr>
          <a:xfrm>
            <a:off x="144000" y="6337051"/>
            <a:ext cx="1888085" cy="360000"/>
          </a:xfrm>
          <a:prstGeom prst="rect">
            <a:avLst/>
          </a:prstGeom>
        </p:spPr>
      </p:pic>
    </p:spTree>
    <p:extLst>
      <p:ext uri="{BB962C8B-B14F-4D97-AF65-F5344CB8AC3E}">
        <p14:creationId xmlns:p14="http://schemas.microsoft.com/office/powerpoint/2010/main" val="2334364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mages with text 1">
    <p:spTree>
      <p:nvGrpSpPr>
        <p:cNvPr id="1" name=""/>
        <p:cNvGrpSpPr/>
        <p:nvPr/>
      </p:nvGrpSpPr>
      <p:grpSpPr>
        <a:xfrm>
          <a:off x="0" y="0"/>
          <a:ext cx="0" cy="0"/>
          <a:chOff x="0" y="0"/>
          <a:chExt cx="0" cy="0"/>
        </a:xfrm>
      </p:grpSpPr>
      <p:sp>
        <p:nvSpPr>
          <p:cNvPr id="9" name="object 18">
            <a:extLst>
              <a:ext uri="{FF2B5EF4-FFF2-40B4-BE49-F238E27FC236}">
                <a16:creationId xmlns:a16="http://schemas.microsoft.com/office/drawing/2014/main" id="{3D41FB27-DC2C-D146-8DD0-8451E51FC25F}"/>
              </a:ext>
              <a:ext uri="{C183D7F6-B498-43B3-948B-1728B52AA6E4}">
                <adec:decorative xmlns:adec="http://schemas.microsoft.com/office/drawing/2017/decorative" val="1"/>
              </a:ext>
            </a:extLst>
          </p:cNvPr>
          <p:cNvSpPr/>
          <p:nvPr/>
        </p:nvSpPr>
        <p:spPr>
          <a:xfrm>
            <a:off x="327104" y="285522"/>
            <a:ext cx="2573915" cy="76247"/>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351"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hasCustomPrompt="1"/>
          </p:nvPr>
        </p:nvSpPr>
        <p:spPr>
          <a:xfrm>
            <a:off x="327106" y="399870"/>
            <a:ext cx="11553367" cy="1047252"/>
          </a:xfrm>
        </p:spPr>
        <p:txBody>
          <a:bodyPr lIns="0"/>
          <a:lstStyle>
            <a:lvl1pPr>
              <a:defRPr sz="3600">
                <a:solidFill>
                  <a:schemeClr val="tx1"/>
                </a:solidFill>
              </a:defRPr>
            </a:lvl1pPr>
          </a:lstStyle>
          <a:p>
            <a:r>
              <a:rPr lang="en-US"/>
              <a:t>Heading</a:t>
            </a:r>
          </a:p>
        </p:txBody>
      </p:sp>
      <p:sp>
        <p:nvSpPr>
          <p:cNvPr id="7" name="Picture Placeholder 10">
            <a:extLst>
              <a:ext uri="{FF2B5EF4-FFF2-40B4-BE49-F238E27FC236}">
                <a16:creationId xmlns:a16="http://schemas.microsoft.com/office/drawing/2014/main" id="{8295E6EF-78C3-184E-8D3A-0A68BCEB7FB3}"/>
              </a:ext>
            </a:extLst>
          </p:cNvPr>
          <p:cNvSpPr>
            <a:spLocks noGrp="1"/>
          </p:cNvSpPr>
          <p:nvPr>
            <p:ph type="pic" sz="quarter" idx="13" hasCustomPrompt="1"/>
          </p:nvPr>
        </p:nvSpPr>
        <p:spPr>
          <a:xfrm>
            <a:off x="374651" y="1774968"/>
            <a:ext cx="3544207" cy="3053397"/>
          </a:xfrm>
          <a:prstGeom prst="rect">
            <a:avLst/>
          </a:prstGeom>
          <a:solidFill>
            <a:schemeClr val="bg1">
              <a:lumMod val="95000"/>
            </a:schemeClr>
          </a:solidFill>
          <a:ln>
            <a:noFill/>
          </a:ln>
        </p:spPr>
        <p:txBody>
          <a:bodyPr rtlCol="0">
            <a:normAutofit/>
          </a:bodyPr>
          <a:lstStyle>
            <a:lvl1pPr marL="0" indent="0">
              <a:buNone/>
              <a:defRPr sz="1200"/>
            </a:lvl1pPr>
          </a:lstStyle>
          <a:p>
            <a:pPr lvl="0"/>
            <a:r>
              <a:rPr lang="en-GB" noProof="0"/>
              <a:t>Click image icon to add picture</a:t>
            </a:r>
            <a:endParaRPr lang="en-US" noProof="0"/>
          </a:p>
        </p:txBody>
      </p:sp>
      <p:sp>
        <p:nvSpPr>
          <p:cNvPr id="12" name="Text Placeholder 10">
            <a:extLst>
              <a:ext uri="{FF2B5EF4-FFF2-40B4-BE49-F238E27FC236}">
                <a16:creationId xmlns:a16="http://schemas.microsoft.com/office/drawing/2014/main" id="{22E673F1-9DCD-BD4B-9DA0-BD1EBDC6D3D6}"/>
              </a:ext>
            </a:extLst>
          </p:cNvPr>
          <p:cNvSpPr>
            <a:spLocks noGrp="1"/>
          </p:cNvSpPr>
          <p:nvPr>
            <p:ph type="body" sz="quarter" idx="16"/>
          </p:nvPr>
        </p:nvSpPr>
        <p:spPr>
          <a:xfrm>
            <a:off x="374651" y="5029201"/>
            <a:ext cx="3544207" cy="960881"/>
          </a:xfrm>
        </p:spPr>
        <p:txBody>
          <a:bodyPr/>
          <a:lstStyle>
            <a:lvl1pPr>
              <a:defRPr sz="1400"/>
            </a:lvl1pPr>
          </a:lstStyle>
          <a:p>
            <a:pPr lvl="0"/>
            <a:r>
              <a:rPr lang="en-US"/>
              <a:t>Click to edit Master text styles</a:t>
            </a:r>
          </a:p>
        </p:txBody>
      </p:sp>
      <p:sp>
        <p:nvSpPr>
          <p:cNvPr id="19" name="Picture Placeholder 10">
            <a:extLst>
              <a:ext uri="{FF2B5EF4-FFF2-40B4-BE49-F238E27FC236}">
                <a16:creationId xmlns:a16="http://schemas.microsoft.com/office/drawing/2014/main" id="{10E6100E-909D-ED45-A000-A54CC6F4E215}"/>
              </a:ext>
            </a:extLst>
          </p:cNvPr>
          <p:cNvSpPr>
            <a:spLocks noGrp="1"/>
          </p:cNvSpPr>
          <p:nvPr>
            <p:ph type="pic" sz="quarter" idx="17" hasCustomPrompt="1"/>
          </p:nvPr>
        </p:nvSpPr>
        <p:spPr>
          <a:xfrm>
            <a:off x="4366987" y="1774968"/>
            <a:ext cx="3544207" cy="3053397"/>
          </a:xfrm>
          <a:prstGeom prst="rect">
            <a:avLst/>
          </a:prstGeom>
          <a:solidFill>
            <a:schemeClr val="bg1">
              <a:lumMod val="95000"/>
            </a:schemeClr>
          </a:solidFill>
          <a:ln>
            <a:noFill/>
          </a:ln>
        </p:spPr>
        <p:txBody>
          <a:bodyPr rtlCol="0">
            <a:normAutofit/>
          </a:bodyPr>
          <a:lstStyle>
            <a:lvl1pPr marL="0" indent="0">
              <a:buNone/>
              <a:defRPr sz="1200"/>
            </a:lvl1pPr>
          </a:lstStyle>
          <a:p>
            <a:pPr lvl="0"/>
            <a:r>
              <a:rPr lang="en-GB" noProof="0"/>
              <a:t>Click image icon to add picture</a:t>
            </a:r>
            <a:endParaRPr lang="en-US" noProof="0"/>
          </a:p>
        </p:txBody>
      </p:sp>
      <p:sp>
        <p:nvSpPr>
          <p:cNvPr id="20" name="Text Placeholder 10">
            <a:extLst>
              <a:ext uri="{FF2B5EF4-FFF2-40B4-BE49-F238E27FC236}">
                <a16:creationId xmlns:a16="http://schemas.microsoft.com/office/drawing/2014/main" id="{3B3D8BF2-79EB-D84A-8A2E-D9009D44369F}"/>
              </a:ext>
            </a:extLst>
          </p:cNvPr>
          <p:cNvSpPr>
            <a:spLocks noGrp="1"/>
          </p:cNvSpPr>
          <p:nvPr>
            <p:ph type="body" sz="quarter" idx="18"/>
          </p:nvPr>
        </p:nvSpPr>
        <p:spPr>
          <a:xfrm>
            <a:off x="4366987" y="5029201"/>
            <a:ext cx="3544207" cy="960881"/>
          </a:xfrm>
        </p:spPr>
        <p:txBody>
          <a:bodyPr/>
          <a:lstStyle>
            <a:lvl1pPr>
              <a:defRPr sz="1400"/>
            </a:lvl1pPr>
          </a:lstStyle>
          <a:p>
            <a:pPr lvl="0"/>
            <a:r>
              <a:rPr lang="en-US"/>
              <a:t>Click to edit Master text styles</a:t>
            </a:r>
          </a:p>
        </p:txBody>
      </p:sp>
      <p:sp>
        <p:nvSpPr>
          <p:cNvPr id="21" name="Picture Placeholder 10">
            <a:extLst>
              <a:ext uri="{FF2B5EF4-FFF2-40B4-BE49-F238E27FC236}">
                <a16:creationId xmlns:a16="http://schemas.microsoft.com/office/drawing/2014/main" id="{90EFFE35-D877-BA49-BBE4-5F5DFA8DFCBF}"/>
              </a:ext>
            </a:extLst>
          </p:cNvPr>
          <p:cNvSpPr>
            <a:spLocks noGrp="1"/>
          </p:cNvSpPr>
          <p:nvPr>
            <p:ph type="pic" sz="quarter" idx="19" hasCustomPrompt="1"/>
          </p:nvPr>
        </p:nvSpPr>
        <p:spPr>
          <a:xfrm>
            <a:off x="8359323" y="1774968"/>
            <a:ext cx="3544207" cy="3053397"/>
          </a:xfrm>
          <a:prstGeom prst="rect">
            <a:avLst/>
          </a:prstGeom>
          <a:solidFill>
            <a:schemeClr val="bg1">
              <a:lumMod val="95000"/>
            </a:schemeClr>
          </a:solidFill>
          <a:ln>
            <a:noFill/>
          </a:ln>
        </p:spPr>
        <p:txBody>
          <a:bodyPr rtlCol="0">
            <a:normAutofit/>
          </a:bodyPr>
          <a:lstStyle>
            <a:lvl1pPr marL="0" indent="0">
              <a:buNone/>
              <a:defRPr sz="1200"/>
            </a:lvl1pPr>
          </a:lstStyle>
          <a:p>
            <a:pPr lvl="0"/>
            <a:r>
              <a:rPr lang="en-GB" noProof="0"/>
              <a:t>Click image icon to add picture</a:t>
            </a:r>
            <a:endParaRPr lang="en-US" noProof="0"/>
          </a:p>
        </p:txBody>
      </p:sp>
      <p:sp>
        <p:nvSpPr>
          <p:cNvPr id="22" name="Text Placeholder 10">
            <a:extLst>
              <a:ext uri="{FF2B5EF4-FFF2-40B4-BE49-F238E27FC236}">
                <a16:creationId xmlns:a16="http://schemas.microsoft.com/office/drawing/2014/main" id="{A6FAC8FD-639B-DE43-8442-8D0B3FBDAB79}"/>
              </a:ext>
            </a:extLst>
          </p:cNvPr>
          <p:cNvSpPr>
            <a:spLocks noGrp="1"/>
          </p:cNvSpPr>
          <p:nvPr>
            <p:ph type="body" sz="quarter" idx="20"/>
          </p:nvPr>
        </p:nvSpPr>
        <p:spPr>
          <a:xfrm>
            <a:off x="8359323" y="5029201"/>
            <a:ext cx="3544207" cy="960881"/>
          </a:xfrm>
        </p:spPr>
        <p:txBody>
          <a:bodyPr/>
          <a:lstStyle>
            <a:lvl1pPr>
              <a:defRPr sz="1400"/>
            </a:lvl1pPr>
          </a:lstStyle>
          <a:p>
            <a:pPr lvl="0"/>
            <a:r>
              <a:rPr lang="en-US"/>
              <a:t>Click to edit Master text styles</a:t>
            </a:r>
          </a:p>
        </p:txBody>
      </p:sp>
      <p:pic>
        <p:nvPicPr>
          <p:cNvPr id="4" name="object 2">
            <a:extLst>
              <a:ext uri="{FF2B5EF4-FFF2-40B4-BE49-F238E27FC236}">
                <a16:creationId xmlns:a16="http://schemas.microsoft.com/office/drawing/2014/main" id="{8FB52EEA-78DD-07A8-42D3-D5DE8CD6EA00}"/>
              </a:ext>
              <a:ext uri="{C183D7F6-B498-43B3-948B-1728B52AA6E4}">
                <adec:decorative xmlns:adec="http://schemas.microsoft.com/office/drawing/2017/decorative" val="1"/>
              </a:ext>
            </a:extLst>
          </p:cNvPr>
          <p:cNvPicPr>
            <a:picLocks noChangeAspect="1"/>
          </p:cNvPicPr>
          <p:nvPr userDrawn="1"/>
        </p:nvPicPr>
        <p:blipFill>
          <a:blip r:embed="rId2" cstate="print"/>
          <a:stretch>
            <a:fillRect/>
          </a:stretch>
        </p:blipFill>
        <p:spPr>
          <a:xfrm>
            <a:off x="10164000" y="6274340"/>
            <a:ext cx="1738522" cy="360000"/>
          </a:xfrm>
          <a:prstGeom prst="rect">
            <a:avLst/>
          </a:prstGeom>
        </p:spPr>
      </p:pic>
    </p:spTree>
    <p:extLst>
      <p:ext uri="{BB962C8B-B14F-4D97-AF65-F5344CB8AC3E}">
        <p14:creationId xmlns:p14="http://schemas.microsoft.com/office/powerpoint/2010/main" val="1169428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s with text 2">
    <p:spTree>
      <p:nvGrpSpPr>
        <p:cNvPr id="1" name=""/>
        <p:cNvGrpSpPr/>
        <p:nvPr/>
      </p:nvGrpSpPr>
      <p:grpSpPr>
        <a:xfrm>
          <a:off x="0" y="0"/>
          <a:ext cx="0" cy="0"/>
          <a:chOff x="0" y="0"/>
          <a:chExt cx="0" cy="0"/>
        </a:xfrm>
      </p:grpSpPr>
      <p:sp>
        <p:nvSpPr>
          <p:cNvPr id="23" name="Text Placeholder 20">
            <a:extLst>
              <a:ext uri="{FF2B5EF4-FFF2-40B4-BE49-F238E27FC236}">
                <a16:creationId xmlns:a16="http://schemas.microsoft.com/office/drawing/2014/main" id="{820123D0-B448-E4B9-2231-635A70750322}"/>
              </a:ext>
            </a:extLst>
          </p:cNvPr>
          <p:cNvSpPr>
            <a:spLocks noGrp="1"/>
          </p:cNvSpPr>
          <p:nvPr>
            <p:ph type="body" sz="quarter" idx="21"/>
          </p:nvPr>
        </p:nvSpPr>
        <p:spPr>
          <a:xfrm>
            <a:off x="2196199" y="4744833"/>
            <a:ext cx="8998011" cy="1771650"/>
          </a:xfrm>
          <a:prstGeom prst="roundRect">
            <a:avLst/>
          </a:prstGeom>
          <a:solidFill>
            <a:schemeClr val="accent6"/>
          </a:solidFill>
        </p:spPr>
        <p:txBody>
          <a:bodyPr/>
          <a:lstStyle>
            <a:lvl1pPr>
              <a:defRPr>
                <a:solidFill>
                  <a:schemeClr val="tx2"/>
                </a:solidFill>
              </a:defRPr>
            </a:lvl1pPr>
            <a:lvl2pPr>
              <a:defRPr sz="1800">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22" name="Text Placeholder 20">
            <a:extLst>
              <a:ext uri="{FF2B5EF4-FFF2-40B4-BE49-F238E27FC236}">
                <a16:creationId xmlns:a16="http://schemas.microsoft.com/office/drawing/2014/main" id="{018D7813-6520-5F76-F1E4-3E280F108B9D}"/>
              </a:ext>
            </a:extLst>
          </p:cNvPr>
          <p:cNvSpPr>
            <a:spLocks noGrp="1"/>
          </p:cNvSpPr>
          <p:nvPr>
            <p:ph type="body" sz="quarter" idx="20"/>
          </p:nvPr>
        </p:nvSpPr>
        <p:spPr>
          <a:xfrm>
            <a:off x="2196200" y="2559915"/>
            <a:ext cx="8998011" cy="1771650"/>
          </a:xfrm>
          <a:prstGeom prst="roundRect">
            <a:avLst/>
          </a:prstGeom>
          <a:solidFill>
            <a:schemeClr val="accent6"/>
          </a:solidFill>
        </p:spPr>
        <p:txBody>
          <a:bodyPr/>
          <a:lstStyle>
            <a:lvl1pPr>
              <a:defRPr>
                <a:solidFill>
                  <a:schemeClr val="tx2"/>
                </a:solidFill>
              </a:defRPr>
            </a:lvl1pPr>
            <a:lvl2pPr>
              <a:defRPr sz="1800">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21" name="Text Placeholder 20">
            <a:extLst>
              <a:ext uri="{FF2B5EF4-FFF2-40B4-BE49-F238E27FC236}">
                <a16:creationId xmlns:a16="http://schemas.microsoft.com/office/drawing/2014/main" id="{D13B9BA4-52AF-DC2C-AC5B-A5114C089963}"/>
              </a:ext>
            </a:extLst>
          </p:cNvPr>
          <p:cNvSpPr>
            <a:spLocks noGrp="1"/>
          </p:cNvSpPr>
          <p:nvPr>
            <p:ph type="body" sz="quarter" idx="19"/>
          </p:nvPr>
        </p:nvSpPr>
        <p:spPr>
          <a:xfrm>
            <a:off x="2196200" y="374997"/>
            <a:ext cx="8998011" cy="1771650"/>
          </a:xfrm>
          <a:prstGeom prst="roundRect">
            <a:avLst/>
          </a:prstGeom>
          <a:solidFill>
            <a:schemeClr val="accent6"/>
          </a:solidFill>
        </p:spPr>
        <p:txBody>
          <a:bodyPr/>
          <a:lstStyle>
            <a:lvl1pPr>
              <a:defRPr>
                <a:solidFill>
                  <a:schemeClr val="tx2"/>
                </a:solidFill>
              </a:defRPr>
            </a:lvl1pPr>
            <a:lvl2pPr>
              <a:defRPr sz="1800">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p:txBody>
      </p:sp>
      <p:sp>
        <p:nvSpPr>
          <p:cNvPr id="13" name="Picture Placeholder 12">
            <a:extLst>
              <a:ext uri="{FF2B5EF4-FFF2-40B4-BE49-F238E27FC236}">
                <a16:creationId xmlns:a16="http://schemas.microsoft.com/office/drawing/2014/main" id="{1F4D1CC8-C016-E7EC-6598-63FB41E97840}"/>
              </a:ext>
            </a:extLst>
          </p:cNvPr>
          <p:cNvSpPr>
            <a:spLocks noGrp="1"/>
          </p:cNvSpPr>
          <p:nvPr>
            <p:ph type="pic" sz="quarter" idx="16"/>
          </p:nvPr>
        </p:nvSpPr>
        <p:spPr>
          <a:xfrm>
            <a:off x="466615" y="307788"/>
            <a:ext cx="1906068" cy="1906068"/>
          </a:xfrm>
          <a:prstGeom prst="flowChartConnector">
            <a:avLst/>
          </a:prstGeom>
        </p:spPr>
        <p:txBody>
          <a:bodyPr/>
          <a:lstStyle/>
          <a:p>
            <a:r>
              <a:rPr lang="en-US"/>
              <a:t>Click icon to add picture</a:t>
            </a:r>
            <a:endParaRPr lang="en-AU"/>
          </a:p>
        </p:txBody>
      </p:sp>
      <p:sp>
        <p:nvSpPr>
          <p:cNvPr id="14" name="Picture Placeholder 12">
            <a:extLst>
              <a:ext uri="{FF2B5EF4-FFF2-40B4-BE49-F238E27FC236}">
                <a16:creationId xmlns:a16="http://schemas.microsoft.com/office/drawing/2014/main" id="{41C11C64-7116-5365-AC0C-106371A72F71}"/>
              </a:ext>
            </a:extLst>
          </p:cNvPr>
          <p:cNvSpPr>
            <a:spLocks noGrp="1"/>
          </p:cNvSpPr>
          <p:nvPr>
            <p:ph type="pic" sz="quarter" idx="17"/>
          </p:nvPr>
        </p:nvSpPr>
        <p:spPr>
          <a:xfrm>
            <a:off x="471532" y="2492706"/>
            <a:ext cx="1906068" cy="1906068"/>
          </a:xfrm>
          <a:prstGeom prst="flowChartConnector">
            <a:avLst/>
          </a:prstGeom>
        </p:spPr>
        <p:txBody>
          <a:bodyPr/>
          <a:lstStyle/>
          <a:p>
            <a:r>
              <a:rPr lang="en-US"/>
              <a:t>Click icon to add picture</a:t>
            </a:r>
            <a:endParaRPr lang="en-AU"/>
          </a:p>
        </p:txBody>
      </p:sp>
      <p:sp>
        <p:nvSpPr>
          <p:cNvPr id="15" name="Picture Placeholder 12">
            <a:extLst>
              <a:ext uri="{FF2B5EF4-FFF2-40B4-BE49-F238E27FC236}">
                <a16:creationId xmlns:a16="http://schemas.microsoft.com/office/drawing/2014/main" id="{7A02B136-1963-248F-C7B8-A2A8811E408D}"/>
              </a:ext>
            </a:extLst>
          </p:cNvPr>
          <p:cNvSpPr>
            <a:spLocks noGrp="1"/>
          </p:cNvSpPr>
          <p:nvPr>
            <p:ph type="pic" sz="quarter" idx="18"/>
          </p:nvPr>
        </p:nvSpPr>
        <p:spPr>
          <a:xfrm>
            <a:off x="466615" y="4677624"/>
            <a:ext cx="1906068" cy="1906068"/>
          </a:xfrm>
          <a:prstGeom prst="flowChartConnector">
            <a:avLst/>
          </a:prstGeom>
        </p:spPr>
        <p:txBody>
          <a:bodyPr/>
          <a:lstStyle/>
          <a:p>
            <a:r>
              <a:rPr lang="en-US"/>
              <a:t>Click icon to add picture</a:t>
            </a:r>
            <a:endParaRPr lang="en-AU"/>
          </a:p>
        </p:txBody>
      </p:sp>
    </p:spTree>
    <p:extLst>
      <p:ext uri="{BB962C8B-B14F-4D97-AF65-F5344CB8AC3E}">
        <p14:creationId xmlns:p14="http://schemas.microsoft.com/office/powerpoint/2010/main" val="237276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hart slide 1">
    <p:spTree>
      <p:nvGrpSpPr>
        <p:cNvPr id="1" name=""/>
        <p:cNvGrpSpPr/>
        <p:nvPr/>
      </p:nvGrpSpPr>
      <p:grpSpPr>
        <a:xfrm>
          <a:off x="0" y="0"/>
          <a:ext cx="0" cy="0"/>
          <a:chOff x="0" y="0"/>
          <a:chExt cx="0" cy="0"/>
        </a:xfrm>
      </p:grpSpPr>
      <p:sp>
        <p:nvSpPr>
          <p:cNvPr id="9" name="object 18">
            <a:extLst>
              <a:ext uri="{FF2B5EF4-FFF2-40B4-BE49-F238E27FC236}">
                <a16:creationId xmlns:a16="http://schemas.microsoft.com/office/drawing/2014/main" id="{3D41FB27-DC2C-D146-8DD0-8451E51FC25F}"/>
              </a:ext>
              <a:ext uri="{C183D7F6-B498-43B3-948B-1728B52AA6E4}">
                <adec:decorative xmlns:adec="http://schemas.microsoft.com/office/drawing/2017/decorative" val="1"/>
              </a:ext>
            </a:extLst>
          </p:cNvPr>
          <p:cNvSpPr/>
          <p:nvPr/>
        </p:nvSpPr>
        <p:spPr>
          <a:xfrm>
            <a:off x="327104" y="285522"/>
            <a:ext cx="2573915" cy="76247"/>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351"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hasCustomPrompt="1"/>
          </p:nvPr>
        </p:nvSpPr>
        <p:spPr>
          <a:xfrm>
            <a:off x="327106" y="399870"/>
            <a:ext cx="11553367" cy="1047252"/>
          </a:xfrm>
        </p:spPr>
        <p:txBody>
          <a:bodyPr lIns="0"/>
          <a:lstStyle>
            <a:lvl1pPr>
              <a:defRPr sz="3600">
                <a:solidFill>
                  <a:schemeClr val="tx1"/>
                </a:solidFill>
              </a:defRPr>
            </a:lvl1pPr>
          </a:lstStyle>
          <a:p>
            <a:r>
              <a:rPr lang="en-US"/>
              <a:t>Heading</a:t>
            </a:r>
          </a:p>
        </p:txBody>
      </p:sp>
      <p:sp>
        <p:nvSpPr>
          <p:cNvPr id="11" name="Chart Placeholder 3">
            <a:extLst>
              <a:ext uri="{FF2B5EF4-FFF2-40B4-BE49-F238E27FC236}">
                <a16:creationId xmlns:a16="http://schemas.microsoft.com/office/drawing/2014/main" id="{F5852E90-9D40-2144-B8BF-8B9A2668693C}"/>
              </a:ext>
            </a:extLst>
          </p:cNvPr>
          <p:cNvSpPr>
            <a:spLocks noGrp="1"/>
          </p:cNvSpPr>
          <p:nvPr>
            <p:ph type="chart" sz="quarter" idx="14"/>
          </p:nvPr>
        </p:nvSpPr>
        <p:spPr>
          <a:xfrm>
            <a:off x="354321" y="1774968"/>
            <a:ext cx="11526151" cy="4119647"/>
          </a:xfrm>
        </p:spPr>
        <p:txBody>
          <a:bodyPr/>
          <a:lstStyle/>
          <a:p>
            <a:r>
              <a:rPr lang="en-US"/>
              <a:t>Click icon to add chart</a:t>
            </a:r>
            <a:endParaRPr lang="en-AU"/>
          </a:p>
        </p:txBody>
      </p:sp>
      <p:pic>
        <p:nvPicPr>
          <p:cNvPr id="3" name="object 2">
            <a:extLst>
              <a:ext uri="{FF2B5EF4-FFF2-40B4-BE49-F238E27FC236}">
                <a16:creationId xmlns:a16="http://schemas.microsoft.com/office/drawing/2014/main" id="{39B22A60-ADAC-2ED2-865C-CDB549C541DC}"/>
              </a:ext>
              <a:ext uri="{C183D7F6-B498-43B3-948B-1728B52AA6E4}">
                <adec:decorative xmlns:adec="http://schemas.microsoft.com/office/drawing/2017/decorative" val="1"/>
              </a:ext>
            </a:extLst>
          </p:cNvPr>
          <p:cNvPicPr>
            <a:picLocks noChangeAspect="1"/>
          </p:cNvPicPr>
          <p:nvPr userDrawn="1"/>
        </p:nvPicPr>
        <p:blipFill>
          <a:blip r:embed="rId2" cstate="print"/>
          <a:stretch>
            <a:fillRect/>
          </a:stretch>
        </p:blipFill>
        <p:spPr>
          <a:xfrm>
            <a:off x="10164000" y="6274340"/>
            <a:ext cx="1738522" cy="360000"/>
          </a:xfrm>
          <a:prstGeom prst="rect">
            <a:avLst/>
          </a:prstGeom>
        </p:spPr>
      </p:pic>
    </p:spTree>
    <p:extLst>
      <p:ext uri="{BB962C8B-B14F-4D97-AF65-F5344CB8AC3E}">
        <p14:creationId xmlns:p14="http://schemas.microsoft.com/office/powerpoint/2010/main" val="1103793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 slide 2">
    <p:bg>
      <p:bgPr>
        <a:solidFill>
          <a:schemeClr val="accent1"/>
        </a:solidFill>
        <a:effectLst/>
      </p:bgPr>
    </p:bg>
    <p:spTree>
      <p:nvGrpSpPr>
        <p:cNvPr id="1" name=""/>
        <p:cNvGrpSpPr/>
        <p:nvPr/>
      </p:nvGrpSpPr>
      <p:grpSpPr>
        <a:xfrm>
          <a:off x="0" y="0"/>
          <a:ext cx="0" cy="0"/>
          <a:chOff x="0" y="0"/>
          <a:chExt cx="0" cy="0"/>
        </a:xfrm>
      </p:grpSpPr>
      <p:sp>
        <p:nvSpPr>
          <p:cNvPr id="9" name="object 18">
            <a:extLst>
              <a:ext uri="{FF2B5EF4-FFF2-40B4-BE49-F238E27FC236}">
                <a16:creationId xmlns:a16="http://schemas.microsoft.com/office/drawing/2014/main" id="{3D41FB27-DC2C-D146-8DD0-8451E51FC25F}"/>
              </a:ext>
              <a:ext uri="{C183D7F6-B498-43B3-948B-1728B52AA6E4}">
                <adec:decorative xmlns:adec="http://schemas.microsoft.com/office/drawing/2017/decorative" val="1"/>
              </a:ext>
            </a:extLst>
          </p:cNvPr>
          <p:cNvSpPr/>
          <p:nvPr/>
        </p:nvSpPr>
        <p:spPr>
          <a:xfrm>
            <a:off x="327104" y="285522"/>
            <a:ext cx="2573915" cy="76247"/>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351" b="0" i="0">
              <a:latin typeface="Arial" panose="020B0604020202020204" pitchFamily="34" charset="0"/>
            </a:endParaRPr>
          </a:p>
        </p:txBody>
      </p:sp>
      <p:sp>
        <p:nvSpPr>
          <p:cNvPr id="4" name="object 18">
            <a:extLst>
              <a:ext uri="{FF2B5EF4-FFF2-40B4-BE49-F238E27FC236}">
                <a16:creationId xmlns:a16="http://schemas.microsoft.com/office/drawing/2014/main" id="{0659678E-2E49-402D-9B58-622F9D31E22C}"/>
              </a:ext>
              <a:ext uri="{C183D7F6-B498-43B3-948B-1728B52AA6E4}">
                <adec:decorative xmlns:adec="http://schemas.microsoft.com/office/drawing/2017/decorative" val="1"/>
              </a:ext>
            </a:extLst>
          </p:cNvPr>
          <p:cNvSpPr/>
          <p:nvPr userDrawn="1"/>
        </p:nvSpPr>
        <p:spPr>
          <a:xfrm>
            <a:off x="327104" y="285522"/>
            <a:ext cx="2573915" cy="76247"/>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351" b="0" i="0">
              <a:latin typeface="Arial" panose="020B0604020202020204" pitchFamily="34" charset="0"/>
            </a:endParaRPr>
          </a:p>
        </p:txBody>
      </p:sp>
      <p:pic>
        <p:nvPicPr>
          <p:cNvPr id="5" name="object 3">
            <a:extLst>
              <a:ext uri="{FF2B5EF4-FFF2-40B4-BE49-F238E27FC236}">
                <a16:creationId xmlns:a16="http://schemas.microsoft.com/office/drawing/2014/main" id="{613B7059-D1E5-3D70-51E1-22704E5F0C01}"/>
              </a:ext>
              <a:ext uri="{C183D7F6-B498-43B3-948B-1728B52AA6E4}">
                <adec:decorative xmlns:adec="http://schemas.microsoft.com/office/drawing/2017/decorative" val="1"/>
              </a:ext>
            </a:extLst>
          </p:cNvPr>
          <p:cNvPicPr>
            <a:picLocks noChangeAspect="1"/>
          </p:cNvPicPr>
          <p:nvPr userDrawn="1"/>
        </p:nvPicPr>
        <p:blipFill>
          <a:blip r:embed="rId2" cstate="print"/>
          <a:stretch>
            <a:fillRect/>
          </a:stretch>
        </p:blipFill>
        <p:spPr>
          <a:xfrm>
            <a:off x="10164000" y="6241438"/>
            <a:ext cx="2036845" cy="360000"/>
          </a:xfrm>
          <a:prstGeom prst="rect">
            <a:avLst/>
          </a:prstGeom>
        </p:spPr>
      </p:pic>
      <p:sp>
        <p:nvSpPr>
          <p:cNvPr id="10" name="Chart Placeholder 3">
            <a:extLst>
              <a:ext uri="{FF2B5EF4-FFF2-40B4-BE49-F238E27FC236}">
                <a16:creationId xmlns:a16="http://schemas.microsoft.com/office/drawing/2014/main" id="{9CF7E016-B421-42E5-6F80-AF260B280C5C}"/>
              </a:ext>
            </a:extLst>
          </p:cNvPr>
          <p:cNvSpPr>
            <a:spLocks noGrp="1"/>
          </p:cNvSpPr>
          <p:nvPr>
            <p:ph type="chart" sz="quarter" idx="14"/>
          </p:nvPr>
        </p:nvSpPr>
        <p:spPr>
          <a:xfrm>
            <a:off x="354321" y="1774968"/>
            <a:ext cx="11526151" cy="4119647"/>
          </a:xfrm>
        </p:spPr>
        <p:txBody>
          <a:bodyPr/>
          <a:lstStyle>
            <a:lvl1pPr>
              <a:defRPr>
                <a:solidFill>
                  <a:schemeClr val="tx2"/>
                </a:solidFill>
              </a:defRPr>
            </a:lvl1pPr>
          </a:lstStyle>
          <a:p>
            <a:r>
              <a:rPr lang="en-US"/>
              <a:t>Click icon to add chart</a:t>
            </a:r>
            <a:endParaRPr lang="en-AU"/>
          </a:p>
        </p:txBody>
      </p:sp>
      <p:sp>
        <p:nvSpPr>
          <p:cNvPr id="2" name="Title 1">
            <a:extLst>
              <a:ext uri="{FF2B5EF4-FFF2-40B4-BE49-F238E27FC236}">
                <a16:creationId xmlns:a16="http://schemas.microsoft.com/office/drawing/2014/main" id="{3670CE2A-41F5-3A66-FEF0-49A39763BFF3}"/>
              </a:ext>
            </a:extLst>
          </p:cNvPr>
          <p:cNvSpPr>
            <a:spLocks noGrp="1"/>
          </p:cNvSpPr>
          <p:nvPr>
            <p:ph type="title" hasCustomPrompt="1"/>
          </p:nvPr>
        </p:nvSpPr>
        <p:spPr>
          <a:xfrm>
            <a:off x="327106" y="399870"/>
            <a:ext cx="11553367" cy="1047252"/>
          </a:xfrm>
        </p:spPr>
        <p:txBody>
          <a:bodyPr lIns="0"/>
          <a:lstStyle>
            <a:lvl1pPr>
              <a:defRPr sz="3600">
                <a:solidFill>
                  <a:schemeClr val="bg1"/>
                </a:solidFill>
              </a:defRPr>
            </a:lvl1pPr>
          </a:lstStyle>
          <a:p>
            <a:r>
              <a:rPr lang="en-US"/>
              <a:t>Heading</a:t>
            </a:r>
          </a:p>
        </p:txBody>
      </p:sp>
    </p:spTree>
    <p:extLst>
      <p:ext uri="{BB962C8B-B14F-4D97-AF65-F5344CB8AC3E}">
        <p14:creationId xmlns:p14="http://schemas.microsoft.com/office/powerpoint/2010/main" val="28790622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hart slide 2">
    <p:bg>
      <p:bgPr>
        <a:solidFill>
          <a:schemeClr val="accent1"/>
        </a:solidFill>
        <a:effectLst/>
      </p:bgPr>
    </p:bg>
    <p:spTree>
      <p:nvGrpSpPr>
        <p:cNvPr id="1" name=""/>
        <p:cNvGrpSpPr/>
        <p:nvPr/>
      </p:nvGrpSpPr>
      <p:grpSpPr>
        <a:xfrm>
          <a:off x="0" y="0"/>
          <a:ext cx="0" cy="0"/>
          <a:chOff x="0" y="0"/>
          <a:chExt cx="0" cy="0"/>
        </a:xfrm>
      </p:grpSpPr>
      <p:sp>
        <p:nvSpPr>
          <p:cNvPr id="9" name="object 18">
            <a:extLst>
              <a:ext uri="{FF2B5EF4-FFF2-40B4-BE49-F238E27FC236}">
                <a16:creationId xmlns:a16="http://schemas.microsoft.com/office/drawing/2014/main" id="{3D41FB27-DC2C-D146-8DD0-8451E51FC25F}"/>
              </a:ext>
              <a:ext uri="{C183D7F6-B498-43B3-948B-1728B52AA6E4}">
                <adec:decorative xmlns:adec="http://schemas.microsoft.com/office/drawing/2017/decorative" val="1"/>
              </a:ext>
            </a:extLst>
          </p:cNvPr>
          <p:cNvSpPr/>
          <p:nvPr/>
        </p:nvSpPr>
        <p:spPr>
          <a:xfrm>
            <a:off x="327104" y="285522"/>
            <a:ext cx="2573915" cy="76247"/>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351" b="0" i="0">
              <a:latin typeface="Arial" panose="020B0604020202020204" pitchFamily="34" charset="0"/>
            </a:endParaRPr>
          </a:p>
        </p:txBody>
      </p:sp>
      <p:sp>
        <p:nvSpPr>
          <p:cNvPr id="4" name="object 18">
            <a:extLst>
              <a:ext uri="{FF2B5EF4-FFF2-40B4-BE49-F238E27FC236}">
                <a16:creationId xmlns:a16="http://schemas.microsoft.com/office/drawing/2014/main" id="{0659678E-2E49-402D-9B58-622F9D31E22C}"/>
              </a:ext>
              <a:ext uri="{C183D7F6-B498-43B3-948B-1728B52AA6E4}">
                <adec:decorative xmlns:adec="http://schemas.microsoft.com/office/drawing/2017/decorative" val="1"/>
              </a:ext>
            </a:extLst>
          </p:cNvPr>
          <p:cNvSpPr/>
          <p:nvPr userDrawn="1"/>
        </p:nvSpPr>
        <p:spPr>
          <a:xfrm>
            <a:off x="327104" y="285522"/>
            <a:ext cx="2573915" cy="76247"/>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351" b="0" i="0">
              <a:latin typeface="Arial" panose="020B0604020202020204" pitchFamily="34" charset="0"/>
            </a:endParaRPr>
          </a:p>
        </p:txBody>
      </p:sp>
      <p:pic>
        <p:nvPicPr>
          <p:cNvPr id="5" name="object 3">
            <a:extLst>
              <a:ext uri="{FF2B5EF4-FFF2-40B4-BE49-F238E27FC236}">
                <a16:creationId xmlns:a16="http://schemas.microsoft.com/office/drawing/2014/main" id="{613B7059-D1E5-3D70-51E1-22704E5F0C01}"/>
              </a:ext>
              <a:ext uri="{C183D7F6-B498-43B3-948B-1728B52AA6E4}">
                <adec:decorative xmlns:adec="http://schemas.microsoft.com/office/drawing/2017/decorative" val="1"/>
              </a:ext>
            </a:extLst>
          </p:cNvPr>
          <p:cNvPicPr>
            <a:picLocks noChangeAspect="1"/>
          </p:cNvPicPr>
          <p:nvPr userDrawn="1"/>
        </p:nvPicPr>
        <p:blipFill>
          <a:blip r:embed="rId2" cstate="print"/>
          <a:stretch>
            <a:fillRect/>
          </a:stretch>
        </p:blipFill>
        <p:spPr>
          <a:xfrm>
            <a:off x="10164000" y="6241438"/>
            <a:ext cx="2036845" cy="360000"/>
          </a:xfrm>
          <a:prstGeom prst="rect">
            <a:avLst/>
          </a:prstGeom>
        </p:spPr>
      </p:pic>
      <p:sp>
        <p:nvSpPr>
          <p:cNvPr id="2" name="Text Placeholder 3">
            <a:extLst>
              <a:ext uri="{FF2B5EF4-FFF2-40B4-BE49-F238E27FC236}">
                <a16:creationId xmlns:a16="http://schemas.microsoft.com/office/drawing/2014/main" id="{566681ED-8AEF-7B68-0E1F-F3F7DD134D39}"/>
              </a:ext>
            </a:extLst>
          </p:cNvPr>
          <p:cNvSpPr>
            <a:spLocks noGrp="1"/>
          </p:cNvSpPr>
          <p:nvPr>
            <p:ph type="body" sz="quarter" idx="10" hasCustomPrompt="1"/>
          </p:nvPr>
        </p:nvSpPr>
        <p:spPr>
          <a:xfrm>
            <a:off x="327104" y="1320139"/>
            <a:ext cx="11256672" cy="4579492"/>
          </a:xfrm>
          <a:prstGeom prst="rect">
            <a:avLst/>
          </a:prstGeom>
        </p:spPr>
        <p:txBody>
          <a:bodyPr lIns="0"/>
          <a:lstStyle>
            <a:lvl1pPr>
              <a:defRPr b="1">
                <a:solidFill>
                  <a:schemeClr val="bg1"/>
                </a:solidFill>
              </a:defRPr>
            </a:lvl1pPr>
            <a:lvl2pPr marL="0" indent="0">
              <a:buNone/>
              <a:defRPr>
                <a:solidFill>
                  <a:schemeClr val="bg1"/>
                </a:solidFill>
              </a:defRPr>
            </a:lvl2pPr>
            <a:lvl3pPr>
              <a:defRPr>
                <a:solidFill>
                  <a:schemeClr val="bg1"/>
                </a:solidFill>
              </a:defRPr>
            </a:lvl3pPr>
          </a:lstStyle>
          <a:p>
            <a:pPr lvl="0"/>
            <a:r>
              <a:rPr lang="en-US"/>
              <a:t>Subheading</a:t>
            </a:r>
          </a:p>
          <a:p>
            <a:pPr lvl="1"/>
            <a:r>
              <a:rPr lang="en-US"/>
              <a:t>Second level</a:t>
            </a:r>
          </a:p>
          <a:p>
            <a:pPr lvl="2"/>
            <a:r>
              <a:rPr lang="en-US"/>
              <a:t>Third level</a:t>
            </a:r>
          </a:p>
        </p:txBody>
      </p:sp>
      <p:sp>
        <p:nvSpPr>
          <p:cNvPr id="3" name="Title 1">
            <a:extLst>
              <a:ext uri="{FF2B5EF4-FFF2-40B4-BE49-F238E27FC236}">
                <a16:creationId xmlns:a16="http://schemas.microsoft.com/office/drawing/2014/main" id="{3BE1884E-F6B2-9AF4-0894-8CCD821F027F}"/>
              </a:ext>
            </a:extLst>
          </p:cNvPr>
          <p:cNvSpPr>
            <a:spLocks noGrp="1"/>
          </p:cNvSpPr>
          <p:nvPr>
            <p:ph type="title" hasCustomPrompt="1"/>
          </p:nvPr>
        </p:nvSpPr>
        <p:spPr>
          <a:xfrm>
            <a:off x="327106" y="399870"/>
            <a:ext cx="11553367" cy="1047252"/>
          </a:xfrm>
        </p:spPr>
        <p:txBody>
          <a:bodyPr lIns="0"/>
          <a:lstStyle>
            <a:lvl1pPr>
              <a:defRPr sz="3600">
                <a:solidFill>
                  <a:schemeClr val="bg1"/>
                </a:solidFill>
              </a:defRPr>
            </a:lvl1pPr>
          </a:lstStyle>
          <a:p>
            <a:r>
              <a:rPr lang="en-US"/>
              <a:t>Heading</a:t>
            </a:r>
          </a:p>
        </p:txBody>
      </p:sp>
    </p:spTree>
    <p:extLst>
      <p:ext uri="{BB962C8B-B14F-4D97-AF65-F5344CB8AC3E}">
        <p14:creationId xmlns:p14="http://schemas.microsoft.com/office/powerpoint/2010/main" val="3308688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option - text only 4">
    <p:bg>
      <p:bgPr>
        <a:solidFill>
          <a:schemeClr val="accent1"/>
        </a:solidFill>
        <a:effectLst/>
      </p:bgPr>
    </p:bg>
    <p:spTree>
      <p:nvGrpSpPr>
        <p:cNvPr id="1" name=""/>
        <p:cNvGrpSpPr/>
        <p:nvPr/>
      </p:nvGrpSpPr>
      <p:grpSpPr>
        <a:xfrm>
          <a:off x="0" y="0"/>
          <a:ext cx="0" cy="0"/>
          <a:chOff x="0" y="0"/>
          <a:chExt cx="0" cy="0"/>
        </a:xfrm>
      </p:grpSpPr>
      <p:sp>
        <p:nvSpPr>
          <p:cNvPr id="9" name="object 18">
            <a:extLst>
              <a:ext uri="{FF2B5EF4-FFF2-40B4-BE49-F238E27FC236}">
                <a16:creationId xmlns:a16="http://schemas.microsoft.com/office/drawing/2014/main" id="{3D41FB27-DC2C-D146-8DD0-8451E51FC25F}"/>
              </a:ext>
            </a:extLst>
          </p:cNvPr>
          <p:cNvSpPr/>
          <p:nvPr userDrawn="1"/>
        </p:nvSpPr>
        <p:spPr>
          <a:xfrm>
            <a:off x="327104" y="285522"/>
            <a:ext cx="2573915" cy="76247"/>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351"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hasCustomPrompt="1"/>
          </p:nvPr>
        </p:nvSpPr>
        <p:spPr>
          <a:xfrm>
            <a:off x="327105" y="399869"/>
            <a:ext cx="2573915" cy="1325563"/>
          </a:xfrm>
          <a:prstGeom prst="rect">
            <a:avLst/>
          </a:prstGeom>
        </p:spPr>
        <p:txBody>
          <a:bodyPr lIns="0"/>
          <a:lstStyle>
            <a:lvl1pPr>
              <a:defRPr sz="2800">
                <a:solidFill>
                  <a:schemeClr val="bg1"/>
                </a:solidFill>
              </a:defRPr>
            </a:lvl1pPr>
          </a:lstStyle>
          <a:p>
            <a:r>
              <a:rPr lang="en-GB"/>
              <a:t>Heading here</a:t>
            </a:r>
            <a:endParaRPr lang="en-US"/>
          </a:p>
        </p:txBody>
      </p:sp>
      <p:sp>
        <p:nvSpPr>
          <p:cNvPr id="20" name="Text Placeholder 3">
            <a:extLst>
              <a:ext uri="{FF2B5EF4-FFF2-40B4-BE49-F238E27FC236}">
                <a16:creationId xmlns:a16="http://schemas.microsoft.com/office/drawing/2014/main" id="{EB78C3AA-166A-6F4E-9E52-DBCB131356D3}"/>
              </a:ext>
            </a:extLst>
          </p:cNvPr>
          <p:cNvSpPr>
            <a:spLocks noGrp="1"/>
          </p:cNvSpPr>
          <p:nvPr>
            <p:ph type="body" sz="quarter" idx="10" hasCustomPrompt="1"/>
          </p:nvPr>
        </p:nvSpPr>
        <p:spPr>
          <a:xfrm>
            <a:off x="3683000" y="399869"/>
            <a:ext cx="7933805" cy="5707247"/>
          </a:xfrm>
          <a:prstGeom prst="rect">
            <a:avLst/>
          </a:prstGeom>
        </p:spPr>
        <p:txBody>
          <a:bodyPr lIns="0"/>
          <a:lstStyle>
            <a:lvl1pPr>
              <a:spcAft>
                <a:spcPts val="1600"/>
              </a:spcAft>
              <a:defRPr sz="2800" b="1">
                <a:solidFill>
                  <a:schemeClr val="bg1"/>
                </a:solidFill>
              </a:defRPr>
            </a:lvl1pPr>
            <a:lvl2pPr marL="0" indent="0">
              <a:buNone/>
              <a:defRPr>
                <a:solidFill>
                  <a:schemeClr val="bg1"/>
                </a:solidFill>
              </a:defRPr>
            </a:lvl2pPr>
            <a:lvl3pPr>
              <a:defRPr>
                <a:solidFill>
                  <a:schemeClr val="bg1"/>
                </a:solidFill>
              </a:defRPr>
            </a:lvl3pPr>
          </a:lstStyle>
          <a:p>
            <a:pPr lvl="1"/>
            <a:r>
              <a:rPr lang="en-US"/>
              <a:t>Second level</a:t>
            </a:r>
          </a:p>
        </p:txBody>
      </p:sp>
      <p:pic>
        <p:nvPicPr>
          <p:cNvPr id="3" name="object 3">
            <a:extLst>
              <a:ext uri="{FF2B5EF4-FFF2-40B4-BE49-F238E27FC236}">
                <a16:creationId xmlns:a16="http://schemas.microsoft.com/office/drawing/2014/main" id="{3898C485-4887-EA3E-9828-8C5CC700B733}"/>
              </a:ext>
              <a:ext uri="{C183D7F6-B498-43B3-948B-1728B52AA6E4}">
                <adec:decorative xmlns:adec="http://schemas.microsoft.com/office/drawing/2017/decorative" val="1"/>
              </a:ext>
            </a:extLst>
          </p:cNvPr>
          <p:cNvPicPr>
            <a:picLocks noChangeAspect="1"/>
          </p:cNvPicPr>
          <p:nvPr userDrawn="1"/>
        </p:nvPicPr>
        <p:blipFill>
          <a:blip r:embed="rId2" cstate="print"/>
          <a:stretch>
            <a:fillRect/>
          </a:stretch>
        </p:blipFill>
        <p:spPr>
          <a:xfrm>
            <a:off x="10164000" y="6241438"/>
            <a:ext cx="2036845" cy="360000"/>
          </a:xfrm>
          <a:prstGeom prst="rect">
            <a:avLst/>
          </a:prstGeom>
        </p:spPr>
      </p:pic>
    </p:spTree>
    <p:extLst>
      <p:ext uri="{BB962C8B-B14F-4D97-AF65-F5344CB8AC3E}">
        <p14:creationId xmlns:p14="http://schemas.microsoft.com/office/powerpoint/2010/main" val="2613124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5065" y="250033"/>
            <a:ext cx="11697633" cy="1325563"/>
          </a:xfrm>
          <a:prstGeom prst="rect">
            <a:avLst/>
          </a:prstGeom>
        </p:spPr>
        <p:txBody>
          <a:bodyPr vert="horz" lIns="91440" tIns="45720" rIns="91440" bIns="45720" rtlCol="0" anchor="t" anchorCtr="0">
            <a:noAutofit/>
          </a:bodyPr>
          <a:lstStyle/>
          <a:p>
            <a:r>
              <a:rPr lang="en-US"/>
              <a:t>Click to edit Master title style</a:t>
            </a:r>
          </a:p>
        </p:txBody>
      </p:sp>
      <p:sp>
        <p:nvSpPr>
          <p:cNvPr id="3" name="Text Placeholder 2"/>
          <p:cNvSpPr>
            <a:spLocks noGrp="1"/>
          </p:cNvSpPr>
          <p:nvPr>
            <p:ph type="body" idx="1"/>
          </p:nvPr>
        </p:nvSpPr>
        <p:spPr>
          <a:xfrm>
            <a:off x="205065" y="1588958"/>
            <a:ext cx="11697632" cy="4252881"/>
          </a:xfrm>
          <a:prstGeom prst="rect">
            <a:avLst/>
          </a:prstGeom>
        </p:spPr>
        <p:txBody>
          <a:bodyPr vert="horz" lIns="91440" tIns="45720" rIns="91440" bIns="45720" rtlCol="0" anchor="t" anchorCtr="0">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050359181"/>
      </p:ext>
    </p:extLst>
  </p:cSld>
  <p:clrMap bg1="lt1" tx1="dk1" bg2="lt2" tx2="dk2" accent1="accent1" accent2="accent2" accent3="accent3" accent4="accent4" accent5="accent5" accent6="accent6" hlink="hlink" folHlink="folHlink"/>
  <p:sldLayoutIdLst>
    <p:sldLayoutId id="2147483695" r:id="rId1"/>
    <p:sldLayoutId id="2147483680" r:id="rId2"/>
    <p:sldLayoutId id="2147483690" r:id="rId3"/>
    <p:sldLayoutId id="2147483697" r:id="rId4"/>
    <p:sldLayoutId id="2147483718" r:id="rId5"/>
    <p:sldLayoutId id="2147483699" r:id="rId6"/>
    <p:sldLayoutId id="2147483701" r:id="rId7"/>
    <p:sldLayoutId id="2147483703" r:id="rId8"/>
    <p:sldLayoutId id="2147483705" r:id="rId9"/>
    <p:sldLayoutId id="2147483716" r:id="rId10"/>
    <p:sldLayoutId id="2147483706" r:id="rId11"/>
    <p:sldLayoutId id="2147483708" r:id="rId12"/>
    <p:sldLayoutId id="2147483717" r:id="rId13"/>
    <p:sldLayoutId id="2147483684" r:id="rId14"/>
  </p:sldLayoutIdLst>
  <p:txStyles>
    <p:titleStyle>
      <a:lvl1pPr algn="l" defTabSz="914354" rtl="0" eaLnBrk="1" latinLnBrk="0" hangingPunct="1">
        <a:lnSpc>
          <a:spcPct val="90000"/>
        </a:lnSpc>
        <a:spcBef>
          <a:spcPct val="0"/>
        </a:spcBef>
        <a:buNone/>
        <a:defRPr sz="4000" b="1" kern="1200" baseline="0">
          <a:solidFill>
            <a:srgbClr val="000054"/>
          </a:solidFill>
          <a:latin typeface="+mj-lt"/>
          <a:ea typeface="+mj-ea"/>
          <a:cs typeface="+mj-cs"/>
        </a:defRPr>
      </a:lvl1pPr>
    </p:titleStyle>
    <p:bodyStyle>
      <a:lvl1pPr marL="0" indent="0" algn="l" defTabSz="914354" rtl="0" eaLnBrk="1" latinLnBrk="0" hangingPunct="1">
        <a:lnSpc>
          <a:spcPct val="100000"/>
        </a:lnSpc>
        <a:spcBef>
          <a:spcPts val="400"/>
        </a:spcBef>
        <a:spcAft>
          <a:spcPts val="400"/>
        </a:spcAft>
        <a:buFont typeface="Arial" panose="020B0604020202020204" pitchFamily="34" charset="0"/>
        <a:buNone/>
        <a:defRPr sz="2400" kern="1200" baseline="0">
          <a:solidFill>
            <a:schemeClr val="tx1"/>
          </a:solidFill>
          <a:latin typeface="+mn-lt"/>
          <a:ea typeface="+mn-ea"/>
          <a:cs typeface="+mn-cs"/>
        </a:defRPr>
      </a:lvl1pPr>
      <a:lvl2pPr marL="237055" indent="-237055" algn="l" defTabSz="914354" rtl="0" eaLnBrk="1" latinLnBrk="0" hangingPunct="1">
        <a:lnSpc>
          <a:spcPct val="100000"/>
        </a:lnSpc>
        <a:spcBef>
          <a:spcPts val="400"/>
        </a:spcBef>
        <a:spcAft>
          <a:spcPts val="400"/>
        </a:spcAft>
        <a:buClr>
          <a:schemeClr val="accent2"/>
        </a:buClr>
        <a:buFont typeface="Wingdings" pitchFamily="2" charset="2"/>
        <a:buChar char="§"/>
        <a:tabLst/>
        <a:defRPr sz="2400" kern="1200">
          <a:solidFill>
            <a:schemeClr val="tx1"/>
          </a:solidFill>
          <a:latin typeface="+mn-lt"/>
          <a:ea typeface="+mn-ea"/>
          <a:cs typeface="+mn-cs"/>
        </a:defRPr>
      </a:lvl2pPr>
      <a:lvl3pPr marL="474109" indent="-237055" algn="l" defTabSz="914354" rtl="0" eaLnBrk="1" latinLnBrk="0" hangingPunct="1">
        <a:lnSpc>
          <a:spcPct val="90000"/>
        </a:lnSpc>
        <a:spcBef>
          <a:spcPts val="400"/>
        </a:spcBef>
        <a:spcAft>
          <a:spcPts val="400"/>
        </a:spcAft>
        <a:buClr>
          <a:schemeClr val="accent2"/>
        </a:buClr>
        <a:buFont typeface="Wingdings" pitchFamily="2" charset="2"/>
        <a:buChar char="§"/>
        <a:tabLst/>
        <a:defRPr lang="en-US" sz="2400" kern="1200" baseline="0" dirty="0">
          <a:solidFill>
            <a:schemeClr val="tx1"/>
          </a:solidFill>
          <a:latin typeface="+mn-lt"/>
          <a:ea typeface="+mn-ea"/>
          <a:cs typeface="+mn-cs"/>
        </a:defRPr>
      </a:lvl3pPr>
      <a:lvl4pPr marL="474109" indent="-237055" algn="l" defTabSz="914354" rtl="0" eaLnBrk="1" latinLnBrk="0" hangingPunct="1">
        <a:lnSpc>
          <a:spcPct val="90000"/>
        </a:lnSpc>
        <a:spcBef>
          <a:spcPts val="500"/>
        </a:spcBef>
        <a:buClr>
          <a:schemeClr val="accent4"/>
        </a:buClr>
        <a:buFont typeface="Wingdings" pitchFamily="2" charset="2"/>
        <a:buChar char="§"/>
        <a:defRPr sz="1800" kern="1200">
          <a:solidFill>
            <a:schemeClr val="tx1"/>
          </a:solidFill>
          <a:latin typeface="+mn-lt"/>
          <a:ea typeface="+mn-ea"/>
          <a:cs typeface="+mn-cs"/>
        </a:defRPr>
      </a:lvl4pPr>
      <a:lvl5pPr marL="474109" indent="-237055"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rmit.edu.au/about/our-values/sustainability/circular-economy"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rmit.edu.au/about/our-values/sustainability/circular-economy#circular"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9FBC7142-993B-6E23-A1BA-A32D5F9FA4E2}"/>
              </a:ext>
            </a:extLst>
          </p:cNvPr>
          <p:cNvSpPr>
            <a:spLocks noGrp="1"/>
          </p:cNvSpPr>
          <p:nvPr>
            <p:ph type="title" idx="4294967295"/>
          </p:nvPr>
        </p:nvSpPr>
        <p:spPr>
          <a:xfrm>
            <a:off x="292100" y="285750"/>
            <a:ext cx="6057900" cy="26428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354" rtl="0" eaLnBrk="1" fontAlgn="auto" latinLnBrk="0" hangingPunct="1">
              <a:lnSpc>
                <a:spcPct val="90000"/>
              </a:lnSpc>
              <a:spcBef>
                <a:spcPct val="0"/>
              </a:spcBef>
              <a:spcAft>
                <a:spcPts val="667"/>
              </a:spcAft>
              <a:buClrTx/>
              <a:buSzTx/>
              <a:buFont typeface="Arial" panose="020B0604020202020204" pitchFamily="34" charset="0"/>
              <a:buNone/>
              <a:tabLst/>
              <a:defRPr/>
            </a:pPr>
            <a:r>
              <a:rPr kumimoji="0" lang="en-AU" sz="6000" b="1" i="0" u="none" strike="noStrike" kern="1200" cap="none" spc="0" normalizeH="0" baseline="0" noProof="0" dirty="0">
                <a:ln>
                  <a:noFill/>
                </a:ln>
                <a:solidFill>
                  <a:schemeClr val="bg1"/>
                </a:solidFill>
                <a:effectLst/>
                <a:uLnTx/>
                <a:uFillTx/>
                <a:latin typeface="+mj-lt"/>
                <a:ea typeface="+mj-ea"/>
                <a:cs typeface="+mj-cs"/>
              </a:rPr>
              <a:t>Celebrating </a:t>
            </a:r>
            <a:br>
              <a:rPr kumimoji="0" lang="en-AU" sz="6000" b="1" i="0" u="none" strike="noStrike" kern="1200" cap="none" spc="0" normalizeH="0" baseline="0" noProof="0" dirty="0">
                <a:ln>
                  <a:noFill/>
                </a:ln>
                <a:solidFill>
                  <a:schemeClr val="bg1"/>
                </a:solidFill>
                <a:effectLst/>
                <a:uLnTx/>
                <a:uFillTx/>
                <a:latin typeface="+mj-lt"/>
                <a:ea typeface="+mj-ea"/>
                <a:cs typeface="+mj-cs"/>
              </a:rPr>
            </a:br>
            <a:r>
              <a:rPr kumimoji="0" lang="en-AU" sz="6000" b="1" i="0" u="none" strike="noStrike" kern="1200" cap="none" spc="0" normalizeH="0" baseline="0" noProof="0" dirty="0">
                <a:ln>
                  <a:noFill/>
                </a:ln>
                <a:solidFill>
                  <a:schemeClr val="bg1"/>
                </a:solidFill>
                <a:effectLst/>
                <a:uLnTx/>
                <a:uFillTx/>
                <a:latin typeface="+mj-lt"/>
                <a:ea typeface="+mj-ea"/>
                <a:cs typeface="+mj-cs"/>
              </a:rPr>
              <a:t>Sustainability Week 2026</a:t>
            </a:r>
          </a:p>
        </p:txBody>
      </p:sp>
      <p:pic>
        <p:nvPicPr>
          <p:cNvPr id="3" name="Picture Placeholder 2" descr="Koala sleeping in a gum tree.">
            <a:extLst>
              <a:ext uri="{FF2B5EF4-FFF2-40B4-BE49-F238E27FC236}">
                <a16:creationId xmlns:a16="http://schemas.microsoft.com/office/drawing/2014/main" id="{E1A13522-35DA-91D6-3528-0B34CAC611E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a:xfrm>
            <a:off x="6494586" y="10"/>
            <a:ext cx="5697415" cy="6857990"/>
          </a:xfrm>
          <a:prstGeom prst="rect">
            <a:avLst/>
          </a:prstGeom>
          <a:noFill/>
        </p:spPr>
      </p:pic>
    </p:spTree>
    <p:extLst>
      <p:ext uri="{BB962C8B-B14F-4D97-AF65-F5344CB8AC3E}">
        <p14:creationId xmlns:p14="http://schemas.microsoft.com/office/powerpoint/2010/main" val="3004063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83DDD-EC14-DFB3-5904-1A59F457EABB}"/>
              </a:ext>
            </a:extLst>
          </p:cNvPr>
          <p:cNvSpPr>
            <a:spLocks noGrp="1"/>
          </p:cNvSpPr>
          <p:nvPr>
            <p:ph type="title"/>
          </p:nvPr>
        </p:nvSpPr>
        <p:spPr>
          <a:xfrm>
            <a:off x="2577830" y="766761"/>
            <a:ext cx="9038974" cy="2063987"/>
          </a:xfrm>
        </p:spPr>
        <p:txBody>
          <a:bodyPr/>
          <a:lstStyle/>
          <a:p>
            <a:r>
              <a:rPr lang="en-AU" dirty="0"/>
              <a:t>RMIT promotes the waste hierarchy of ‘Reduce, Reuse, Recycle’ to minimise our impact on the environment. </a:t>
            </a:r>
          </a:p>
        </p:txBody>
      </p:sp>
      <p:sp>
        <p:nvSpPr>
          <p:cNvPr id="3" name="Text Placeholder 2">
            <a:extLst>
              <a:ext uri="{FF2B5EF4-FFF2-40B4-BE49-F238E27FC236}">
                <a16:creationId xmlns:a16="http://schemas.microsoft.com/office/drawing/2014/main" id="{E7DCF4DA-4E89-9FC8-CBF9-90FEA4567A69}"/>
              </a:ext>
            </a:extLst>
          </p:cNvPr>
          <p:cNvSpPr>
            <a:spLocks noGrp="1"/>
          </p:cNvSpPr>
          <p:nvPr>
            <p:ph type="body" sz="quarter" idx="10"/>
          </p:nvPr>
        </p:nvSpPr>
        <p:spPr>
          <a:xfrm>
            <a:off x="2459111" y="2344366"/>
            <a:ext cx="9157695" cy="3746872"/>
          </a:xfrm>
        </p:spPr>
        <p:txBody>
          <a:bodyPr/>
          <a:lstStyle/>
          <a:p>
            <a:pPr fontAlgn="base"/>
            <a:br>
              <a:rPr lang="en-AU" dirty="0"/>
            </a:br>
            <a:endParaRPr lang="en-AU" dirty="0"/>
          </a:p>
          <a:p>
            <a:pPr fontAlgn="base"/>
            <a:r>
              <a:rPr lang="en-AU" sz="2800" dirty="0"/>
              <a:t>"Too often we focus on only recycling our waste, without firstly considering if we can eliminate the waste or limit the amount of waste produced by reusing items.” </a:t>
            </a:r>
          </a:p>
          <a:p>
            <a:pPr fontAlgn="base"/>
            <a:br>
              <a:rPr lang="en-AU" dirty="0"/>
            </a:br>
            <a:r>
              <a:rPr lang="en-AU" dirty="0"/>
              <a:t>Source: </a:t>
            </a:r>
            <a:r>
              <a:rPr lang="en-AU" u="sng" dirty="0">
                <a:hlinkClick r:id="rId2"/>
              </a:rPr>
              <a:t>Circular economy and recycling</a:t>
            </a:r>
            <a:endParaRPr lang="en-AU" u="sng" dirty="0"/>
          </a:p>
          <a:p>
            <a:pPr fontAlgn="base"/>
            <a:br>
              <a:rPr lang="en-AU" sz="1200" dirty="0"/>
            </a:br>
            <a:r>
              <a:rPr lang="en-AU" sz="1200" b="1" dirty="0"/>
              <a:t>Artwork “Sentient by Hollie Johnson</a:t>
            </a:r>
            <a:br>
              <a:rPr lang="en-AU" sz="1200" dirty="0"/>
            </a:br>
            <a:r>
              <a:rPr lang="en-AU" sz="1200" dirty="0"/>
              <a:t>Hollie is a </a:t>
            </a:r>
            <a:r>
              <a:rPr lang="en-AU" sz="1200" dirty="0" err="1"/>
              <a:t>Gunaikurnai</a:t>
            </a:r>
            <a:r>
              <a:rPr lang="en-AU" sz="1200" dirty="0"/>
              <a:t> and Monero </a:t>
            </a:r>
            <a:r>
              <a:rPr lang="en-AU" sz="1200" dirty="0" err="1"/>
              <a:t>Ngarigo</a:t>
            </a:r>
            <a:r>
              <a:rPr lang="en-AU" sz="1200" dirty="0"/>
              <a:t> woman from Gippsland who graduated from RMIT with a BA in Photography in 2016.</a:t>
            </a:r>
          </a:p>
        </p:txBody>
      </p:sp>
    </p:spTree>
    <p:extLst>
      <p:ext uri="{BB962C8B-B14F-4D97-AF65-F5344CB8AC3E}">
        <p14:creationId xmlns:p14="http://schemas.microsoft.com/office/powerpoint/2010/main" val="1139908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7988F-2C3F-A3C9-D358-D867206A93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4F1C6E-509D-0193-B3F6-C32630D1307F}"/>
              </a:ext>
            </a:extLst>
          </p:cNvPr>
          <p:cNvSpPr>
            <a:spLocks noGrp="1"/>
          </p:cNvSpPr>
          <p:nvPr>
            <p:ph type="title" idx="4294967295"/>
          </p:nvPr>
        </p:nvSpPr>
        <p:spPr>
          <a:xfrm>
            <a:off x="292100" y="398463"/>
            <a:ext cx="5865813" cy="11874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354" rtl="0" eaLnBrk="1" fontAlgn="base" latinLnBrk="0" hangingPunct="1">
              <a:lnSpc>
                <a:spcPct val="90000"/>
              </a:lnSpc>
              <a:spcBef>
                <a:spcPct val="0"/>
              </a:spcBef>
              <a:spcAft>
                <a:spcPts val="667"/>
              </a:spcAft>
              <a:buClrTx/>
              <a:buSzTx/>
              <a:buFont typeface="Arial" panose="020B0604020202020204" pitchFamily="34" charset="0"/>
              <a:buNone/>
              <a:tabLst/>
              <a:defRPr/>
            </a:pPr>
            <a:r>
              <a:rPr kumimoji="0" lang="en-AU" sz="4000" b="1" i="0" u="none" strike="noStrike" kern="1200" cap="none" spc="0" normalizeH="0" baseline="0" noProof="0" dirty="0">
                <a:ln>
                  <a:noFill/>
                </a:ln>
                <a:solidFill>
                  <a:schemeClr val="bg1"/>
                </a:solidFill>
                <a:effectLst/>
                <a:uLnTx/>
                <a:uFillTx/>
                <a:latin typeface="+mj-lt"/>
                <a:ea typeface="+mj-ea"/>
                <a:cs typeface="+mj-cs"/>
              </a:rPr>
              <a:t>Reduce. </a:t>
            </a:r>
          </a:p>
        </p:txBody>
      </p:sp>
      <p:sp>
        <p:nvSpPr>
          <p:cNvPr id="3" name="Text Placeholder 2">
            <a:extLst>
              <a:ext uri="{FF2B5EF4-FFF2-40B4-BE49-F238E27FC236}">
                <a16:creationId xmlns:a16="http://schemas.microsoft.com/office/drawing/2014/main" id="{F7735827-90F7-FFFA-D97B-8AC7F9BB6A85}"/>
              </a:ext>
            </a:extLst>
          </p:cNvPr>
          <p:cNvSpPr>
            <a:spLocks noGrp="1"/>
          </p:cNvSpPr>
          <p:nvPr>
            <p:ph type="subTitle" idx="1"/>
          </p:nvPr>
        </p:nvSpPr>
        <p:spPr>
          <a:xfrm>
            <a:off x="292102" y="1757683"/>
            <a:ext cx="5865922" cy="4155632"/>
          </a:xfrm>
        </p:spPr>
        <p:txBody>
          <a:bodyPr anchor="t">
            <a:normAutofit/>
          </a:bodyPr>
          <a:lstStyle/>
          <a:p>
            <a:pPr fontAlgn="base">
              <a:lnSpc>
                <a:spcPct val="90000"/>
              </a:lnSpc>
            </a:pPr>
            <a:r>
              <a:rPr lang="en-AU" sz="3200" b="0" dirty="0"/>
              <a:t>Reduce the amount of waste you create. </a:t>
            </a:r>
            <a:br>
              <a:rPr lang="en-AU" b="0" dirty="0"/>
            </a:br>
            <a:endParaRPr lang="en-AU" b="0" dirty="0">
              <a:cs typeface="Arial"/>
            </a:endParaRPr>
          </a:p>
          <a:p>
            <a:pPr fontAlgn="base">
              <a:lnSpc>
                <a:spcPct val="90000"/>
              </a:lnSpc>
            </a:pPr>
            <a:r>
              <a:rPr lang="en-AU" dirty="0"/>
              <a:t>Tip: </a:t>
            </a:r>
            <a:br>
              <a:rPr lang="en-AU" b="0" dirty="0"/>
            </a:br>
            <a:r>
              <a:rPr lang="en-AU" b="0" dirty="0"/>
              <a:t>Buy and use just what you need and avoid single use items. </a:t>
            </a:r>
            <a:endParaRPr lang="en-AU" b="0" dirty="0">
              <a:cs typeface="Arial"/>
            </a:endParaRPr>
          </a:p>
          <a:p>
            <a:pPr fontAlgn="base">
              <a:lnSpc>
                <a:spcPct val="90000"/>
              </a:lnSpc>
            </a:pPr>
            <a:endParaRPr lang="en-AU" sz="2200" dirty="0"/>
          </a:p>
        </p:txBody>
      </p:sp>
      <p:pic>
        <p:nvPicPr>
          <p:cNvPr id="8" name="Picture 7">
            <a:extLst>
              <a:ext uri="{FF2B5EF4-FFF2-40B4-BE49-F238E27FC236}">
                <a16:creationId xmlns:a16="http://schemas.microsoft.com/office/drawing/2014/main" id="{227365A5-AF7C-D797-78B9-056D183A2275}"/>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94586" y="580292"/>
            <a:ext cx="5697415" cy="5697415"/>
          </a:xfrm>
          <a:prstGeom prst="rect">
            <a:avLst/>
          </a:prstGeom>
          <a:noFill/>
        </p:spPr>
      </p:pic>
    </p:spTree>
    <p:extLst>
      <p:ext uri="{BB962C8B-B14F-4D97-AF65-F5344CB8AC3E}">
        <p14:creationId xmlns:p14="http://schemas.microsoft.com/office/powerpoint/2010/main" val="706590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B57A0-BB29-AD4D-A4A5-9D9053D80D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878219-EF88-F54F-4007-6E67E8D04F4B}"/>
              </a:ext>
            </a:extLst>
          </p:cNvPr>
          <p:cNvSpPr>
            <a:spLocks noGrp="1"/>
          </p:cNvSpPr>
          <p:nvPr>
            <p:ph type="title" idx="4294967295"/>
          </p:nvPr>
        </p:nvSpPr>
        <p:spPr>
          <a:xfrm>
            <a:off x="292100" y="398463"/>
            <a:ext cx="5865813" cy="11874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354" rtl="0" eaLnBrk="1" fontAlgn="base" latinLnBrk="0" hangingPunct="1">
              <a:lnSpc>
                <a:spcPct val="90000"/>
              </a:lnSpc>
              <a:spcBef>
                <a:spcPct val="0"/>
              </a:spcBef>
              <a:spcAft>
                <a:spcPts val="667"/>
              </a:spcAft>
              <a:buClrTx/>
              <a:buSzTx/>
              <a:buFont typeface="Arial" panose="020B0604020202020204" pitchFamily="34" charset="0"/>
              <a:buNone/>
              <a:tabLst/>
              <a:defRPr/>
            </a:pPr>
            <a:r>
              <a:rPr kumimoji="0" lang="en-AU" sz="4000" b="1" i="0" u="none" strike="noStrike" kern="1200" cap="none" spc="0" normalizeH="0" baseline="0" noProof="0" dirty="0">
                <a:ln>
                  <a:noFill/>
                </a:ln>
                <a:solidFill>
                  <a:schemeClr val="bg1"/>
                </a:solidFill>
                <a:effectLst/>
                <a:uLnTx/>
                <a:uFillTx/>
                <a:latin typeface="+mj-lt"/>
                <a:ea typeface="+mj-ea"/>
                <a:cs typeface="+mj-cs"/>
              </a:rPr>
              <a:t>Reuse. </a:t>
            </a:r>
          </a:p>
        </p:txBody>
      </p:sp>
      <p:sp>
        <p:nvSpPr>
          <p:cNvPr id="3" name="Text Placeholder 2">
            <a:extLst>
              <a:ext uri="{FF2B5EF4-FFF2-40B4-BE49-F238E27FC236}">
                <a16:creationId xmlns:a16="http://schemas.microsoft.com/office/drawing/2014/main" id="{EC0871A3-D340-82CE-3EF5-D982F30F928C}"/>
              </a:ext>
            </a:extLst>
          </p:cNvPr>
          <p:cNvSpPr>
            <a:spLocks noGrp="1"/>
          </p:cNvSpPr>
          <p:nvPr>
            <p:ph type="subTitle" idx="1"/>
          </p:nvPr>
        </p:nvSpPr>
        <p:spPr>
          <a:xfrm>
            <a:off x="292102" y="1757683"/>
            <a:ext cx="5880299" cy="3781821"/>
          </a:xfrm>
        </p:spPr>
        <p:txBody>
          <a:bodyPr anchor="t">
            <a:normAutofit/>
          </a:bodyPr>
          <a:lstStyle/>
          <a:p>
            <a:pPr fontAlgn="base">
              <a:lnSpc>
                <a:spcPct val="90000"/>
              </a:lnSpc>
            </a:pPr>
            <a:r>
              <a:rPr lang="en-AU" sz="3200" b="0" dirty="0"/>
              <a:t>Reuse what you already have.</a:t>
            </a:r>
            <a:br>
              <a:rPr lang="en-AU" sz="3200" b="0" dirty="0"/>
            </a:br>
            <a:endParaRPr lang="en-AU" sz="3200" b="0" dirty="0">
              <a:cs typeface="Arial"/>
            </a:endParaRPr>
          </a:p>
          <a:p>
            <a:r>
              <a:rPr lang="en-AU" dirty="0"/>
              <a:t>Tip: </a:t>
            </a:r>
            <a:endParaRPr lang="en-AU" dirty="0">
              <a:cs typeface="Arial"/>
            </a:endParaRPr>
          </a:p>
          <a:p>
            <a:r>
              <a:rPr lang="en-AU" b="0" dirty="0"/>
              <a:t>Bring a reusable cup or container for takeaway.</a:t>
            </a:r>
            <a:endParaRPr lang="en-AU" b="0" dirty="0">
              <a:cs typeface="Arial"/>
            </a:endParaRPr>
          </a:p>
          <a:p>
            <a:pPr fontAlgn="base">
              <a:lnSpc>
                <a:spcPct val="90000"/>
              </a:lnSpc>
            </a:pPr>
            <a:endParaRPr lang="en-AU" sz="3200" dirty="0"/>
          </a:p>
        </p:txBody>
      </p:sp>
      <p:pic>
        <p:nvPicPr>
          <p:cNvPr id="10" name="Picture 9" descr="Reusable container.">
            <a:extLst>
              <a:ext uri="{FF2B5EF4-FFF2-40B4-BE49-F238E27FC236}">
                <a16:creationId xmlns:a16="http://schemas.microsoft.com/office/drawing/2014/main" id="{155B535F-33D6-CF8D-44C2-473597142A9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25435" y="3195323"/>
            <a:ext cx="5044061" cy="3383990"/>
          </a:xfrm>
          <a:prstGeom prst="rect">
            <a:avLst/>
          </a:prstGeom>
        </p:spPr>
      </p:pic>
      <p:pic>
        <p:nvPicPr>
          <p:cNvPr id="14" name="Picture 13" descr="Reusable takeaway beverage cup.">
            <a:extLst>
              <a:ext uri="{FF2B5EF4-FFF2-40B4-BE49-F238E27FC236}">
                <a16:creationId xmlns:a16="http://schemas.microsoft.com/office/drawing/2014/main" id="{71280B7D-8DA4-F992-4ED9-11B788B936B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11058" y="0"/>
            <a:ext cx="2918803" cy="3305463"/>
          </a:xfrm>
          <a:prstGeom prst="rect">
            <a:avLst/>
          </a:prstGeom>
        </p:spPr>
      </p:pic>
    </p:spTree>
    <p:extLst>
      <p:ext uri="{BB962C8B-B14F-4D97-AF65-F5344CB8AC3E}">
        <p14:creationId xmlns:p14="http://schemas.microsoft.com/office/powerpoint/2010/main" val="1847845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2AD1F-5DEB-F24A-B070-18CB9CC85F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7C48DA-C2FF-4809-D8C7-129564AA378A}"/>
              </a:ext>
            </a:extLst>
          </p:cNvPr>
          <p:cNvSpPr>
            <a:spLocks noGrp="1"/>
          </p:cNvSpPr>
          <p:nvPr>
            <p:ph type="title" idx="4294967295"/>
          </p:nvPr>
        </p:nvSpPr>
        <p:spPr>
          <a:xfrm>
            <a:off x="292100" y="398463"/>
            <a:ext cx="5865813" cy="11874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354" rtl="0" eaLnBrk="1" fontAlgn="base" latinLnBrk="0" hangingPunct="1">
              <a:lnSpc>
                <a:spcPct val="90000"/>
              </a:lnSpc>
              <a:spcBef>
                <a:spcPct val="0"/>
              </a:spcBef>
              <a:spcAft>
                <a:spcPts val="667"/>
              </a:spcAft>
              <a:buClrTx/>
              <a:buSzTx/>
              <a:buFont typeface="Arial" panose="020B0604020202020204" pitchFamily="34" charset="0"/>
              <a:buNone/>
              <a:tabLst/>
              <a:defRPr/>
            </a:pPr>
            <a:r>
              <a:rPr kumimoji="0" lang="en-AU" sz="4000" b="1" i="0" u="none" strike="noStrike" kern="1200" cap="none" spc="0" normalizeH="0" baseline="0" noProof="0" dirty="0">
                <a:ln>
                  <a:noFill/>
                </a:ln>
                <a:solidFill>
                  <a:schemeClr val="bg1"/>
                </a:solidFill>
                <a:effectLst/>
                <a:uLnTx/>
                <a:uFillTx/>
                <a:latin typeface="+mj-lt"/>
                <a:ea typeface="+mj-ea"/>
                <a:cs typeface="+mj-cs"/>
              </a:rPr>
              <a:t>Recycle. </a:t>
            </a:r>
          </a:p>
        </p:txBody>
      </p:sp>
      <p:sp>
        <p:nvSpPr>
          <p:cNvPr id="3" name="Text Placeholder 2">
            <a:extLst>
              <a:ext uri="{FF2B5EF4-FFF2-40B4-BE49-F238E27FC236}">
                <a16:creationId xmlns:a16="http://schemas.microsoft.com/office/drawing/2014/main" id="{AEE7AF1B-BC5E-FD7A-B265-8F3F73586358}"/>
              </a:ext>
            </a:extLst>
          </p:cNvPr>
          <p:cNvSpPr>
            <a:spLocks noGrp="1"/>
          </p:cNvSpPr>
          <p:nvPr>
            <p:ph type="subTitle" idx="1"/>
          </p:nvPr>
        </p:nvSpPr>
        <p:spPr>
          <a:xfrm>
            <a:off x="292102" y="1757683"/>
            <a:ext cx="5880299" cy="3724311"/>
          </a:xfrm>
        </p:spPr>
        <p:txBody>
          <a:bodyPr anchor="t">
            <a:normAutofit fontScale="92500" lnSpcReduction="20000"/>
          </a:bodyPr>
          <a:lstStyle/>
          <a:p>
            <a:r>
              <a:rPr lang="en-AU" sz="3500" b="0" dirty="0"/>
              <a:t>Recycle waste where possible, to turn it into something useful.</a:t>
            </a:r>
          </a:p>
          <a:p>
            <a:endParaRPr lang="en-AU" sz="3000" b="0" dirty="0"/>
          </a:p>
          <a:p>
            <a:r>
              <a:rPr lang="en-AU" sz="3000" dirty="0"/>
              <a:t>Tip: </a:t>
            </a:r>
          </a:p>
          <a:p>
            <a:r>
              <a:rPr lang="en-AU" sz="3000" b="0" dirty="0"/>
              <a:t>Only put what can be recycled into the yellow bin. </a:t>
            </a:r>
          </a:p>
          <a:p>
            <a:r>
              <a:rPr lang="en-AU" sz="3000" b="0" dirty="0"/>
              <a:t>Incorrect items contaminate the bin, which could mean items are sent to landfill.</a:t>
            </a:r>
            <a:endParaRPr lang="en-AU" b="0" dirty="0"/>
          </a:p>
          <a:p>
            <a:pPr fontAlgn="base">
              <a:lnSpc>
                <a:spcPct val="90000"/>
              </a:lnSpc>
            </a:pPr>
            <a:endParaRPr lang="en-AU" sz="2200" dirty="0"/>
          </a:p>
        </p:txBody>
      </p:sp>
      <p:pic>
        <p:nvPicPr>
          <p:cNvPr id="8" name="Picture 7">
            <a:extLst>
              <a:ext uri="{FF2B5EF4-FFF2-40B4-BE49-F238E27FC236}">
                <a16:creationId xmlns:a16="http://schemas.microsoft.com/office/drawing/2014/main" id="{BBAA4AF8-FA73-11CF-AA60-9DD81A1671A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494586" y="580292"/>
            <a:ext cx="5697415" cy="5697415"/>
          </a:xfrm>
          <a:prstGeom prst="rect">
            <a:avLst/>
          </a:prstGeom>
          <a:noFill/>
        </p:spPr>
      </p:pic>
    </p:spTree>
    <p:extLst>
      <p:ext uri="{BB962C8B-B14F-4D97-AF65-F5344CB8AC3E}">
        <p14:creationId xmlns:p14="http://schemas.microsoft.com/office/powerpoint/2010/main" val="2097728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80B39-182F-58C5-E307-A3E221DB4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BCACF9-E57A-70AF-6285-29F647D36FCD}"/>
              </a:ext>
            </a:extLst>
          </p:cNvPr>
          <p:cNvSpPr>
            <a:spLocks noGrp="1"/>
          </p:cNvSpPr>
          <p:nvPr>
            <p:ph type="title" idx="4294967295"/>
          </p:nvPr>
        </p:nvSpPr>
        <p:spPr>
          <a:xfrm>
            <a:off x="292100" y="398462"/>
            <a:ext cx="5865813" cy="182575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fontAlgn="base">
              <a:spcAft>
                <a:spcPts val="667"/>
              </a:spcAft>
              <a:defRPr/>
            </a:pPr>
            <a:r>
              <a:rPr kumimoji="0" lang="en-AU" b="1" i="0" u="none" strike="noStrike" kern="1200" cap="none" spc="0" normalizeH="0" baseline="0" noProof="0" dirty="0">
                <a:ln>
                  <a:noFill/>
                </a:ln>
                <a:solidFill>
                  <a:schemeClr val="bg1"/>
                </a:solidFill>
                <a:effectLst/>
                <a:uLnTx/>
                <a:uFillTx/>
                <a:latin typeface="+mj-lt"/>
                <a:ea typeface="+mj-ea"/>
                <a:cs typeface="+mj-cs"/>
              </a:rPr>
              <a:t>RMIT uses a three bin system:</a:t>
            </a:r>
            <a:r>
              <a:rPr kumimoji="0" lang="en-AU" b="1" i="0" u="none" strike="noStrike" kern="1200" cap="none" spc="0" normalizeH="0" noProof="0" dirty="0">
                <a:ln>
                  <a:noFill/>
                </a:ln>
                <a:solidFill>
                  <a:schemeClr val="bg1"/>
                </a:solidFill>
                <a:effectLst/>
                <a:uLnTx/>
                <a:uFillTx/>
                <a:latin typeface="+mj-lt"/>
                <a:ea typeface="+mj-ea"/>
                <a:cs typeface="+mj-cs"/>
              </a:rPr>
              <a:t> </a:t>
            </a:r>
            <a:br>
              <a:rPr kumimoji="0" lang="en-AU" sz="4400" b="1" i="0" u="none" strike="noStrike" kern="1200" cap="none" spc="0" normalizeH="0" noProof="0" dirty="0">
                <a:ln>
                  <a:noFill/>
                </a:ln>
                <a:solidFill>
                  <a:schemeClr val="bg1"/>
                </a:solidFill>
                <a:effectLst/>
                <a:uLnTx/>
                <a:uFillTx/>
                <a:latin typeface="+mj-lt"/>
                <a:ea typeface="+mj-ea"/>
                <a:cs typeface="+mj-cs"/>
              </a:rPr>
            </a:br>
            <a:r>
              <a:rPr lang="en-US" sz="3600" dirty="0">
                <a:solidFill>
                  <a:schemeClr val="bg1"/>
                </a:solidFill>
              </a:rPr>
              <a:t>Mixed recycling (Yellow bin</a:t>
            </a:r>
            <a:r>
              <a:rPr lang="en-US" sz="4400" dirty="0"/>
              <a:t>)</a:t>
            </a:r>
            <a:endParaRPr kumimoji="0" lang="en-AU" sz="4400" b="1" i="0" u="none" strike="noStrike" kern="1200" cap="none" spc="0" normalizeH="0" baseline="0" noProof="0" dirty="0">
              <a:ln>
                <a:noFill/>
              </a:ln>
              <a:solidFill>
                <a:schemeClr val="bg1"/>
              </a:solidFill>
              <a:effectLst/>
              <a:uLnTx/>
              <a:uFillTx/>
              <a:latin typeface="+mj-lt"/>
              <a:ea typeface="+mj-ea"/>
              <a:cs typeface="+mj-cs"/>
            </a:endParaRPr>
          </a:p>
        </p:txBody>
      </p:sp>
      <p:sp>
        <p:nvSpPr>
          <p:cNvPr id="3" name="Text Placeholder 2">
            <a:extLst>
              <a:ext uri="{FF2B5EF4-FFF2-40B4-BE49-F238E27FC236}">
                <a16:creationId xmlns:a16="http://schemas.microsoft.com/office/drawing/2014/main" id="{F1669C8B-19EA-8BA1-6D43-24E8F962F77C}"/>
              </a:ext>
            </a:extLst>
          </p:cNvPr>
          <p:cNvSpPr>
            <a:spLocks noGrp="1"/>
          </p:cNvSpPr>
          <p:nvPr>
            <p:ph type="subTitle" idx="1"/>
          </p:nvPr>
        </p:nvSpPr>
        <p:spPr>
          <a:xfrm>
            <a:off x="292100" y="2314984"/>
            <a:ext cx="5865922" cy="2703520"/>
          </a:xfrm>
        </p:spPr>
        <p:txBody>
          <a:bodyPr anchor="t">
            <a:normAutofit/>
          </a:bodyPr>
          <a:lstStyle/>
          <a:p>
            <a:pPr marL="571500" indent="-571500" fontAlgn="base">
              <a:lnSpc>
                <a:spcPct val="90000"/>
              </a:lnSpc>
              <a:buFont typeface="Arial" panose="020B0604020202020204" pitchFamily="34" charset="0"/>
              <a:buChar char="•"/>
            </a:pPr>
            <a:r>
              <a:rPr lang="en-US" sz="3200" b="0" dirty="0" err="1"/>
              <a:t>Aluminium</a:t>
            </a:r>
            <a:r>
              <a:rPr lang="en-US" sz="3200" b="0" dirty="0"/>
              <a:t> and steel cans</a:t>
            </a:r>
          </a:p>
          <a:p>
            <a:pPr marL="571500" indent="-571500" fontAlgn="base">
              <a:lnSpc>
                <a:spcPct val="90000"/>
              </a:lnSpc>
              <a:buFont typeface="Arial" panose="020B0604020202020204" pitchFamily="34" charset="0"/>
              <a:buChar char="•"/>
            </a:pPr>
            <a:r>
              <a:rPr lang="en-US" sz="3200" b="0" dirty="0"/>
              <a:t>Glass bottles and jars </a:t>
            </a:r>
          </a:p>
          <a:p>
            <a:pPr marL="571500" indent="-571500" fontAlgn="base">
              <a:lnSpc>
                <a:spcPct val="90000"/>
              </a:lnSpc>
              <a:buFont typeface="Arial" panose="020B0604020202020204" pitchFamily="34" charset="0"/>
              <a:buChar char="•"/>
            </a:pPr>
            <a:r>
              <a:rPr lang="en-US" sz="3200" b="0" dirty="0"/>
              <a:t>Hard plastic bottles</a:t>
            </a:r>
          </a:p>
          <a:p>
            <a:pPr marL="571500" indent="-571500" fontAlgn="base">
              <a:lnSpc>
                <a:spcPct val="90000"/>
              </a:lnSpc>
              <a:buFont typeface="Arial" panose="020B0604020202020204" pitchFamily="34" charset="0"/>
              <a:buChar char="•"/>
            </a:pPr>
            <a:r>
              <a:rPr lang="en-US" sz="3200" b="0" dirty="0"/>
              <a:t>Remove lids and empty containers</a:t>
            </a:r>
          </a:p>
          <a:p>
            <a:pPr fontAlgn="base">
              <a:lnSpc>
                <a:spcPct val="90000"/>
              </a:lnSpc>
            </a:pPr>
            <a:endParaRPr lang="en-AU" sz="2200" dirty="0"/>
          </a:p>
        </p:txBody>
      </p:sp>
      <p:sp>
        <p:nvSpPr>
          <p:cNvPr id="4" name="Arrow: Down 3">
            <a:extLst>
              <a:ext uri="{FF2B5EF4-FFF2-40B4-BE49-F238E27FC236}">
                <a16:creationId xmlns:a16="http://schemas.microsoft.com/office/drawing/2014/main" id="{C95DA03F-3711-70C7-3382-972CC7A9D383}"/>
              </a:ext>
              <a:ext uri="{C183D7F6-B498-43B3-948B-1728B52AA6E4}">
                <adec:decorative xmlns:adec="http://schemas.microsoft.com/office/drawing/2017/decorative" val="1"/>
              </a:ext>
            </a:extLst>
          </p:cNvPr>
          <p:cNvSpPr/>
          <p:nvPr/>
        </p:nvSpPr>
        <p:spPr>
          <a:xfrm>
            <a:off x="9010677" y="468855"/>
            <a:ext cx="520472" cy="136071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RMIT three bin system.  Highlighting the yellow bin with a circle shaped opening.">
            <a:extLst>
              <a:ext uri="{FF2B5EF4-FFF2-40B4-BE49-F238E27FC236}">
                <a16:creationId xmlns:a16="http://schemas.microsoft.com/office/drawing/2014/main" id="{E9BEAF88-B979-FE17-1AFA-757893A08C64}"/>
              </a:ext>
            </a:extLst>
          </p:cNvPr>
          <p:cNvPicPr>
            <a:picLocks noChangeAspect="1"/>
          </p:cNvPicPr>
          <p:nvPr/>
        </p:nvPicPr>
        <p:blipFill>
          <a:blip r:embed="rId2"/>
          <a:stretch>
            <a:fillRect/>
          </a:stretch>
        </p:blipFill>
        <p:spPr>
          <a:xfrm>
            <a:off x="7068111" y="1956668"/>
            <a:ext cx="4621169" cy="3420152"/>
          </a:xfrm>
          <a:prstGeom prst="rect">
            <a:avLst/>
          </a:prstGeom>
        </p:spPr>
      </p:pic>
    </p:spTree>
    <p:extLst>
      <p:ext uri="{BB962C8B-B14F-4D97-AF65-F5344CB8AC3E}">
        <p14:creationId xmlns:p14="http://schemas.microsoft.com/office/powerpoint/2010/main" val="1017961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582CF-77A4-A9BF-CB79-567CE28CC0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4C16A5-9327-9BC7-E3F3-30C8C034F2BC}"/>
              </a:ext>
            </a:extLst>
          </p:cNvPr>
          <p:cNvSpPr>
            <a:spLocks noGrp="1"/>
          </p:cNvSpPr>
          <p:nvPr>
            <p:ph type="title" idx="4294967295"/>
          </p:nvPr>
        </p:nvSpPr>
        <p:spPr>
          <a:xfrm>
            <a:off x="292100" y="398462"/>
            <a:ext cx="5865813" cy="183811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fontAlgn="base">
              <a:spcAft>
                <a:spcPts val="667"/>
              </a:spcAft>
              <a:defRPr/>
            </a:pPr>
            <a:r>
              <a:rPr kumimoji="0" lang="en-AU" b="1" i="0" u="none" strike="noStrike" kern="1200" cap="none" spc="0" normalizeH="0" baseline="0" noProof="0" dirty="0">
                <a:ln>
                  <a:noFill/>
                </a:ln>
                <a:solidFill>
                  <a:schemeClr val="bg1"/>
                </a:solidFill>
                <a:effectLst/>
                <a:uLnTx/>
                <a:uFillTx/>
                <a:latin typeface="+mj-lt"/>
                <a:ea typeface="+mj-ea"/>
                <a:cs typeface="+mj-cs"/>
              </a:rPr>
              <a:t>RMIT uses a three bin system:</a:t>
            </a:r>
            <a:r>
              <a:rPr kumimoji="0" lang="en-AU" b="1" i="0" u="none" strike="noStrike" kern="1200" cap="none" spc="0" normalizeH="0" noProof="0" dirty="0">
                <a:ln>
                  <a:noFill/>
                </a:ln>
                <a:solidFill>
                  <a:schemeClr val="bg1"/>
                </a:solidFill>
                <a:effectLst/>
                <a:uLnTx/>
                <a:uFillTx/>
                <a:latin typeface="+mj-lt"/>
                <a:ea typeface="+mj-ea"/>
                <a:cs typeface="+mj-cs"/>
              </a:rPr>
              <a:t> </a:t>
            </a:r>
            <a:br>
              <a:rPr kumimoji="0" lang="en-AU" sz="4400" b="1" i="0" u="none" strike="noStrike" kern="1200" cap="none" spc="0" normalizeH="0" noProof="0" dirty="0">
                <a:ln>
                  <a:noFill/>
                </a:ln>
                <a:solidFill>
                  <a:schemeClr val="bg1"/>
                </a:solidFill>
                <a:effectLst/>
                <a:uLnTx/>
                <a:uFillTx/>
                <a:latin typeface="+mj-lt"/>
                <a:ea typeface="+mj-ea"/>
                <a:cs typeface="+mj-cs"/>
              </a:rPr>
            </a:br>
            <a:r>
              <a:rPr lang="en-US" sz="3600" dirty="0">
                <a:solidFill>
                  <a:schemeClr val="tx2"/>
                </a:solidFill>
              </a:rPr>
              <a:t>Paper/cardboard (Blue bin</a:t>
            </a:r>
            <a:r>
              <a:rPr lang="en-US" sz="4400" dirty="0"/>
              <a:t>)</a:t>
            </a:r>
            <a:endParaRPr kumimoji="0" lang="en-AU" sz="4400" b="1" i="0" u="none" strike="noStrike" kern="1200" cap="none" spc="0" normalizeH="0" baseline="0" noProof="0" dirty="0">
              <a:ln>
                <a:noFill/>
              </a:ln>
              <a:solidFill>
                <a:schemeClr val="bg1"/>
              </a:solidFill>
              <a:effectLst/>
              <a:uLnTx/>
              <a:uFillTx/>
              <a:latin typeface="+mj-lt"/>
              <a:ea typeface="+mj-ea"/>
              <a:cs typeface="+mj-cs"/>
            </a:endParaRPr>
          </a:p>
        </p:txBody>
      </p:sp>
      <p:sp>
        <p:nvSpPr>
          <p:cNvPr id="3" name="Text Placeholder 2">
            <a:extLst>
              <a:ext uri="{FF2B5EF4-FFF2-40B4-BE49-F238E27FC236}">
                <a16:creationId xmlns:a16="http://schemas.microsoft.com/office/drawing/2014/main" id="{C96CD482-8A69-4216-8D4E-14C17112FC19}"/>
              </a:ext>
            </a:extLst>
          </p:cNvPr>
          <p:cNvSpPr>
            <a:spLocks noGrp="1"/>
          </p:cNvSpPr>
          <p:nvPr>
            <p:ph type="subTitle" idx="1"/>
          </p:nvPr>
        </p:nvSpPr>
        <p:spPr>
          <a:xfrm>
            <a:off x="292100" y="2447997"/>
            <a:ext cx="5865922" cy="3211397"/>
          </a:xfrm>
        </p:spPr>
        <p:txBody>
          <a:bodyPr anchor="t">
            <a:noAutofit/>
          </a:bodyPr>
          <a:lstStyle/>
          <a:p>
            <a:pPr marL="457200" indent="-457200" fontAlgn="base">
              <a:lnSpc>
                <a:spcPct val="90000"/>
              </a:lnSpc>
              <a:buFont typeface="Arial" panose="020B0604020202020204" pitchFamily="34" charset="0"/>
              <a:buChar char="•"/>
            </a:pPr>
            <a:r>
              <a:rPr lang="en-GB" sz="3200" b="0" dirty="0"/>
              <a:t>White and coloured paper</a:t>
            </a:r>
          </a:p>
          <a:p>
            <a:pPr marL="457200" indent="-457200" fontAlgn="base">
              <a:lnSpc>
                <a:spcPct val="90000"/>
              </a:lnSpc>
              <a:buFont typeface="Arial" panose="020B0604020202020204" pitchFamily="34" charset="0"/>
              <a:buChar char="•"/>
            </a:pPr>
            <a:r>
              <a:rPr lang="en-GB" sz="3200" b="0" dirty="0"/>
              <a:t>Newspapers, magazines and brochures</a:t>
            </a:r>
          </a:p>
          <a:p>
            <a:pPr marL="457200" indent="-457200" fontAlgn="base">
              <a:lnSpc>
                <a:spcPct val="90000"/>
              </a:lnSpc>
              <a:buFont typeface="Arial" panose="020B0604020202020204" pitchFamily="34" charset="0"/>
              <a:buChar char="•"/>
            </a:pPr>
            <a:r>
              <a:rPr lang="en-GB" sz="3200" b="0" dirty="0"/>
              <a:t>Clean cardboard (flattened)</a:t>
            </a:r>
          </a:p>
          <a:p>
            <a:pPr marL="457200" indent="-457200" fontAlgn="base">
              <a:lnSpc>
                <a:spcPct val="90000"/>
              </a:lnSpc>
              <a:buFont typeface="Arial" panose="020B0604020202020204" pitchFamily="34" charset="0"/>
              <a:buChar char="•"/>
            </a:pPr>
            <a:r>
              <a:rPr lang="en-GB" sz="3200" b="0" dirty="0"/>
              <a:t>Envelopes (including window)</a:t>
            </a:r>
          </a:p>
        </p:txBody>
      </p:sp>
      <p:sp>
        <p:nvSpPr>
          <p:cNvPr id="6" name="Arrow: Down 5">
            <a:extLst>
              <a:ext uri="{FF2B5EF4-FFF2-40B4-BE49-F238E27FC236}">
                <a16:creationId xmlns:a16="http://schemas.microsoft.com/office/drawing/2014/main" id="{955916CB-8123-18BB-882C-D241475C8B47}"/>
              </a:ext>
              <a:ext uri="{C183D7F6-B498-43B3-948B-1728B52AA6E4}">
                <adec:decorative xmlns:adec="http://schemas.microsoft.com/office/drawing/2017/decorative" val="1"/>
              </a:ext>
            </a:extLst>
          </p:cNvPr>
          <p:cNvSpPr/>
          <p:nvPr/>
        </p:nvSpPr>
        <p:spPr>
          <a:xfrm>
            <a:off x="10576152" y="469447"/>
            <a:ext cx="520472" cy="136071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RMIT three bin system.  Highlighting the blue bin with a baguette shaped opening.">
            <a:extLst>
              <a:ext uri="{FF2B5EF4-FFF2-40B4-BE49-F238E27FC236}">
                <a16:creationId xmlns:a16="http://schemas.microsoft.com/office/drawing/2014/main" id="{64E908F3-63B9-50C5-8104-2F15580B184F}"/>
              </a:ext>
            </a:extLst>
          </p:cNvPr>
          <p:cNvPicPr>
            <a:picLocks noChangeAspect="1"/>
          </p:cNvPicPr>
          <p:nvPr/>
        </p:nvPicPr>
        <p:blipFill>
          <a:blip r:embed="rId2"/>
          <a:stretch>
            <a:fillRect/>
          </a:stretch>
        </p:blipFill>
        <p:spPr>
          <a:xfrm>
            <a:off x="7279628" y="1920192"/>
            <a:ext cx="4620270" cy="3419952"/>
          </a:xfrm>
          <a:prstGeom prst="rect">
            <a:avLst/>
          </a:prstGeom>
        </p:spPr>
      </p:pic>
    </p:spTree>
    <p:extLst>
      <p:ext uri="{BB962C8B-B14F-4D97-AF65-F5344CB8AC3E}">
        <p14:creationId xmlns:p14="http://schemas.microsoft.com/office/powerpoint/2010/main" val="8247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2D3F5-B499-A33E-974C-AA573607F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820C4A-9A74-6406-B5F5-7238E143DFDA}"/>
              </a:ext>
            </a:extLst>
          </p:cNvPr>
          <p:cNvSpPr>
            <a:spLocks noGrp="1"/>
          </p:cNvSpPr>
          <p:nvPr>
            <p:ph type="title" idx="4294967295"/>
          </p:nvPr>
        </p:nvSpPr>
        <p:spPr>
          <a:xfrm>
            <a:off x="292100" y="398463"/>
            <a:ext cx="5865813" cy="136071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fontAlgn="base">
              <a:spcAft>
                <a:spcPts val="667"/>
              </a:spcAft>
              <a:defRPr/>
            </a:pPr>
            <a:r>
              <a:rPr kumimoji="0" lang="en-AU" sz="3600" b="1" i="0" u="none" strike="noStrike" kern="1200" cap="none" spc="0" normalizeH="0" baseline="0" noProof="0" dirty="0">
                <a:ln>
                  <a:noFill/>
                </a:ln>
                <a:solidFill>
                  <a:schemeClr val="bg1"/>
                </a:solidFill>
                <a:effectLst/>
                <a:uLnTx/>
                <a:uFillTx/>
                <a:latin typeface="+mj-lt"/>
                <a:ea typeface="+mj-ea"/>
                <a:cs typeface="+mj-cs"/>
              </a:rPr>
              <a:t>RMIT uses a three bin system: </a:t>
            </a:r>
            <a:r>
              <a:rPr lang="en-AU" sz="3200" dirty="0">
                <a:solidFill>
                  <a:schemeClr val="bg1"/>
                </a:solidFill>
              </a:rPr>
              <a:t>Landfill (Red bin)</a:t>
            </a:r>
            <a:endParaRPr kumimoji="0" lang="en-AU" b="1" i="0" u="none" strike="noStrike" kern="1200" cap="none" spc="0" normalizeH="0" baseline="0" noProof="0" dirty="0">
              <a:ln>
                <a:noFill/>
              </a:ln>
              <a:solidFill>
                <a:schemeClr val="bg1"/>
              </a:solidFill>
              <a:effectLst/>
              <a:uLnTx/>
              <a:uFillTx/>
            </a:endParaRPr>
          </a:p>
        </p:txBody>
      </p:sp>
      <p:sp>
        <p:nvSpPr>
          <p:cNvPr id="3" name="Text Placeholder 2">
            <a:extLst>
              <a:ext uri="{FF2B5EF4-FFF2-40B4-BE49-F238E27FC236}">
                <a16:creationId xmlns:a16="http://schemas.microsoft.com/office/drawing/2014/main" id="{BD4DDB04-B639-994D-CBBB-E164C357997D}"/>
              </a:ext>
            </a:extLst>
          </p:cNvPr>
          <p:cNvSpPr>
            <a:spLocks noGrp="1"/>
          </p:cNvSpPr>
          <p:nvPr>
            <p:ph type="subTitle" idx="1"/>
          </p:nvPr>
        </p:nvSpPr>
        <p:spPr>
          <a:xfrm>
            <a:off x="292100" y="1759177"/>
            <a:ext cx="6083986" cy="4571999"/>
          </a:xfrm>
        </p:spPr>
        <p:txBody>
          <a:bodyPr anchor="t">
            <a:noAutofit/>
          </a:bodyPr>
          <a:lstStyle/>
          <a:p>
            <a:pPr marL="457200" indent="-457200" fontAlgn="base">
              <a:lnSpc>
                <a:spcPct val="90000"/>
              </a:lnSpc>
              <a:buFont typeface="Arial" panose="020B0604020202020204" pitchFamily="34" charset="0"/>
              <a:buChar char="•"/>
            </a:pPr>
            <a:r>
              <a:rPr lang="en-GB" b="0" dirty="0"/>
              <a:t>Plastic lined packaging (cartons and Tetra Pak)</a:t>
            </a:r>
          </a:p>
          <a:p>
            <a:pPr marL="457200" indent="-457200" fontAlgn="base">
              <a:lnSpc>
                <a:spcPct val="90000"/>
              </a:lnSpc>
              <a:buFont typeface="Arial" panose="020B0604020202020204" pitchFamily="34" charset="0"/>
              <a:buChar char="•"/>
            </a:pPr>
            <a:r>
              <a:rPr lang="en-GB" b="0" dirty="0"/>
              <a:t>Coffee cups and lids</a:t>
            </a:r>
          </a:p>
          <a:p>
            <a:pPr marL="457200" indent="-457200" fontAlgn="base">
              <a:lnSpc>
                <a:spcPct val="90000"/>
              </a:lnSpc>
              <a:buFont typeface="Arial" panose="020B0604020202020204" pitchFamily="34" charset="0"/>
              <a:buChar char="•"/>
            </a:pPr>
            <a:r>
              <a:rPr lang="en-GB" b="0" dirty="0"/>
              <a:t>Plastic takeaway cups and straws</a:t>
            </a:r>
          </a:p>
          <a:p>
            <a:pPr marL="457200" indent="-457200" fontAlgn="base">
              <a:lnSpc>
                <a:spcPct val="90000"/>
              </a:lnSpc>
              <a:buFont typeface="Arial" panose="020B0604020202020204" pitchFamily="34" charset="0"/>
              <a:buChar char="•"/>
            </a:pPr>
            <a:r>
              <a:rPr lang="en-GB" b="0" dirty="0"/>
              <a:t>Compostable packaging and cutlery</a:t>
            </a:r>
          </a:p>
          <a:p>
            <a:pPr marL="457200" indent="-457200" fontAlgn="base">
              <a:lnSpc>
                <a:spcPct val="90000"/>
              </a:lnSpc>
              <a:buFont typeface="Arial" panose="020B0604020202020204" pitchFamily="34" charset="0"/>
              <a:buChar char="•"/>
            </a:pPr>
            <a:r>
              <a:rPr lang="en-GB" b="0" dirty="0"/>
              <a:t>Soft-plastics</a:t>
            </a:r>
          </a:p>
          <a:p>
            <a:pPr marL="457200" indent="-457200" fontAlgn="base">
              <a:lnSpc>
                <a:spcPct val="90000"/>
              </a:lnSpc>
              <a:buFont typeface="Arial" panose="020B0604020202020204" pitchFamily="34" charset="0"/>
              <a:buChar char="•"/>
            </a:pPr>
            <a:r>
              <a:rPr lang="en-GB" b="0" dirty="0"/>
              <a:t>Bottle tops and lids</a:t>
            </a:r>
          </a:p>
          <a:p>
            <a:pPr marL="457200" indent="-457200" fontAlgn="base">
              <a:lnSpc>
                <a:spcPct val="90000"/>
              </a:lnSpc>
              <a:buFont typeface="Arial" panose="020B0604020202020204" pitchFamily="34" charset="0"/>
              <a:buChar char="•"/>
            </a:pPr>
            <a:r>
              <a:rPr lang="en-GB" b="0" dirty="0"/>
              <a:t>Paper towels, tissues and napkins</a:t>
            </a:r>
            <a:endParaRPr lang="en-US" sz="1400" b="0" dirty="0"/>
          </a:p>
        </p:txBody>
      </p:sp>
      <p:sp>
        <p:nvSpPr>
          <p:cNvPr id="6" name="Arrow: Down 5">
            <a:extLst>
              <a:ext uri="{FF2B5EF4-FFF2-40B4-BE49-F238E27FC236}">
                <a16:creationId xmlns:a16="http://schemas.microsoft.com/office/drawing/2014/main" id="{94AEE6A6-F12F-FDAD-2A43-23DD5CD2F2BF}"/>
              </a:ext>
              <a:ext uri="{C183D7F6-B498-43B3-948B-1728B52AA6E4}">
                <adec:decorative xmlns:adec="http://schemas.microsoft.com/office/drawing/2017/decorative" val="1"/>
              </a:ext>
            </a:extLst>
          </p:cNvPr>
          <p:cNvSpPr/>
          <p:nvPr/>
        </p:nvSpPr>
        <p:spPr>
          <a:xfrm>
            <a:off x="7759473" y="469447"/>
            <a:ext cx="520472" cy="136071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RMIT three bin system.  Highlighting the red bin with a diamond shaped opening.">
            <a:extLst>
              <a:ext uri="{FF2B5EF4-FFF2-40B4-BE49-F238E27FC236}">
                <a16:creationId xmlns:a16="http://schemas.microsoft.com/office/drawing/2014/main" id="{4752C1D1-3522-22DD-99F0-E977BF7E974E}"/>
              </a:ext>
            </a:extLst>
          </p:cNvPr>
          <p:cNvPicPr>
            <a:picLocks noChangeAspect="1"/>
          </p:cNvPicPr>
          <p:nvPr/>
        </p:nvPicPr>
        <p:blipFill>
          <a:blip r:embed="rId2"/>
          <a:stretch>
            <a:fillRect/>
          </a:stretch>
        </p:blipFill>
        <p:spPr>
          <a:xfrm>
            <a:off x="7205721" y="1956768"/>
            <a:ext cx="4620270" cy="3419952"/>
          </a:xfrm>
          <a:prstGeom prst="rect">
            <a:avLst/>
          </a:prstGeom>
        </p:spPr>
      </p:pic>
    </p:spTree>
    <p:extLst>
      <p:ext uri="{BB962C8B-B14F-4D97-AF65-F5344CB8AC3E}">
        <p14:creationId xmlns:p14="http://schemas.microsoft.com/office/powerpoint/2010/main" val="1681410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BE124-8B29-C411-0A37-38EF647A6C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37652D-8F74-343E-664F-4ED267881A19}"/>
              </a:ext>
            </a:extLst>
          </p:cNvPr>
          <p:cNvSpPr>
            <a:spLocks noGrp="1"/>
          </p:cNvSpPr>
          <p:nvPr>
            <p:ph type="title" idx="4294967295"/>
          </p:nvPr>
        </p:nvSpPr>
        <p:spPr>
          <a:xfrm>
            <a:off x="292100" y="398463"/>
            <a:ext cx="5824538" cy="9429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914354" rtl="0" eaLnBrk="1" fontAlgn="base" latinLnBrk="0" hangingPunct="1">
              <a:lnSpc>
                <a:spcPct val="90000"/>
              </a:lnSpc>
              <a:spcBef>
                <a:spcPct val="0"/>
              </a:spcBef>
              <a:spcAft>
                <a:spcPts val="667"/>
              </a:spcAft>
              <a:buClrTx/>
              <a:buSzTx/>
              <a:buFont typeface="Arial" panose="020B0604020202020204" pitchFamily="34" charset="0"/>
              <a:buNone/>
              <a:tabLst/>
              <a:defRPr/>
            </a:pPr>
            <a:r>
              <a:rPr kumimoji="0" lang="en-AU" sz="4000" b="1" i="0" u="none" strike="noStrike" kern="1200" cap="none" spc="0" normalizeH="0" baseline="0" noProof="0" dirty="0">
                <a:ln>
                  <a:noFill/>
                </a:ln>
                <a:solidFill>
                  <a:schemeClr val="bg1"/>
                </a:solidFill>
                <a:effectLst/>
                <a:uLnTx/>
                <a:uFillTx/>
                <a:latin typeface="+mj-lt"/>
                <a:ea typeface="+mj-ea"/>
                <a:cs typeface="+mj-cs"/>
              </a:rPr>
              <a:t>Remember, at RMIT...</a:t>
            </a:r>
          </a:p>
          <a:p>
            <a:pPr marL="0" marR="0" lvl="0" indent="0" algn="l" defTabSz="914354" rtl="0" eaLnBrk="1" fontAlgn="base" latinLnBrk="0" hangingPunct="1">
              <a:lnSpc>
                <a:spcPct val="90000"/>
              </a:lnSpc>
              <a:spcBef>
                <a:spcPct val="0"/>
              </a:spcBef>
              <a:spcAft>
                <a:spcPts val="667"/>
              </a:spcAft>
              <a:buClrTx/>
              <a:buSzTx/>
              <a:buFont typeface="Arial" panose="020B0604020202020204" pitchFamily="34" charset="0"/>
              <a:buNone/>
              <a:tabLst/>
              <a:defRPr/>
            </a:pPr>
            <a:r>
              <a:rPr lang="en-AU" sz="2200" dirty="0"/>
              <a:t>Soft plastics</a:t>
            </a:r>
            <a:endParaRPr kumimoji="0" lang="en-AU"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3" name="Text Placeholder 2">
            <a:extLst>
              <a:ext uri="{FF2B5EF4-FFF2-40B4-BE49-F238E27FC236}">
                <a16:creationId xmlns:a16="http://schemas.microsoft.com/office/drawing/2014/main" id="{3970CD27-750B-38CC-E063-304B86390738}"/>
              </a:ext>
            </a:extLst>
          </p:cNvPr>
          <p:cNvSpPr>
            <a:spLocks noGrp="1"/>
          </p:cNvSpPr>
          <p:nvPr>
            <p:ph type="subTitle" idx="1"/>
          </p:nvPr>
        </p:nvSpPr>
        <p:spPr>
          <a:xfrm>
            <a:off x="292102" y="1298890"/>
            <a:ext cx="6198831" cy="4912388"/>
          </a:xfrm>
        </p:spPr>
        <p:txBody>
          <a:bodyPr anchor="t">
            <a:normAutofit fontScale="92500"/>
          </a:bodyPr>
          <a:lstStyle/>
          <a:p>
            <a:pPr marL="457200" lvl="0" indent="-457200">
              <a:buFont typeface="Arial" panose="020B0604020202020204" pitchFamily="34" charset="0"/>
              <a:buChar char="•"/>
            </a:pPr>
            <a:r>
              <a:rPr lang="en-GB" b="0" dirty="0"/>
              <a:t>Takeaway cups, lids and straws</a:t>
            </a:r>
            <a:endParaRPr lang="en-GB" b="0" dirty="0">
              <a:cs typeface="Arial"/>
            </a:endParaRPr>
          </a:p>
          <a:p>
            <a:pPr marL="457200" lvl="0" indent="-457200">
              <a:buFont typeface="Arial" panose="020B0604020202020204" pitchFamily="34" charset="0"/>
              <a:buChar char="•"/>
            </a:pPr>
            <a:r>
              <a:rPr lang="en-GB" b="0" dirty="0"/>
              <a:t>Tissues, paper towels and napkins</a:t>
            </a:r>
            <a:endParaRPr lang="en-GB" b="0" dirty="0">
              <a:cs typeface="Arial"/>
            </a:endParaRPr>
          </a:p>
          <a:p>
            <a:pPr marL="457200" lvl="0" indent="-457200">
              <a:buFont typeface="Arial" panose="020B0604020202020204" pitchFamily="34" charset="0"/>
              <a:buChar char="•"/>
            </a:pPr>
            <a:r>
              <a:rPr lang="en-GB" b="0" dirty="0"/>
              <a:t>Compostable packaging and cutlery like BioPak</a:t>
            </a:r>
            <a:endParaRPr lang="en-GB" b="0" dirty="0">
              <a:cs typeface="Arial"/>
            </a:endParaRPr>
          </a:p>
          <a:p>
            <a:pPr marL="457200" lvl="0" indent="-457200">
              <a:buFont typeface="Arial" panose="020B0604020202020204" pitchFamily="34" charset="0"/>
              <a:buChar char="•"/>
            </a:pPr>
            <a:r>
              <a:rPr lang="en-GB" b="0" dirty="0"/>
              <a:t>Plastic lined packaging (milk cartons and Tetra Pak)</a:t>
            </a:r>
            <a:endParaRPr lang="en-AU" b="0" dirty="0">
              <a:cs typeface="Arial"/>
            </a:endParaRPr>
          </a:p>
          <a:p>
            <a:endParaRPr lang="en-AU" sz="2200" dirty="0">
              <a:cs typeface="Arial"/>
            </a:endParaRPr>
          </a:p>
          <a:p>
            <a:r>
              <a:rPr lang="en-AU" sz="2200" dirty="0"/>
              <a:t>Go in the red landfill bin (not the recycling bins).</a:t>
            </a:r>
            <a:endParaRPr lang="en-AU" sz="2200" dirty="0">
              <a:cs typeface="Arial"/>
            </a:endParaRPr>
          </a:p>
          <a:p>
            <a:endParaRPr lang="en-AU" sz="2200" dirty="0">
              <a:cs typeface="Arial"/>
            </a:endParaRPr>
          </a:p>
          <a:p>
            <a:r>
              <a:rPr lang="en-AU" sz="2000" b="0" dirty="0"/>
              <a:t>This is based on RMIT’s waste contractor guidelines.</a:t>
            </a:r>
            <a:endParaRPr lang="en-AU" sz="2000" b="0" dirty="0">
              <a:cs typeface="Arial"/>
            </a:endParaRPr>
          </a:p>
          <a:p>
            <a:r>
              <a:rPr lang="en-AU" sz="2000" b="0" dirty="0"/>
              <a:t>Your Local Council recycling guidelines may differ</a:t>
            </a:r>
            <a:r>
              <a:rPr lang="en-AU" sz="2000" dirty="0"/>
              <a:t>.</a:t>
            </a:r>
            <a:endParaRPr lang="en-US" sz="3200" dirty="0"/>
          </a:p>
          <a:p>
            <a:pPr fontAlgn="base">
              <a:lnSpc>
                <a:spcPct val="90000"/>
              </a:lnSpc>
            </a:pPr>
            <a:endParaRPr lang="en-AU" sz="2200" dirty="0"/>
          </a:p>
        </p:txBody>
      </p:sp>
      <p:pic>
        <p:nvPicPr>
          <p:cNvPr id="8" name="Picture 7" descr="Chip packet (example of soft plastic).">
            <a:extLst>
              <a:ext uri="{FF2B5EF4-FFF2-40B4-BE49-F238E27FC236}">
                <a16:creationId xmlns:a16="http://schemas.microsoft.com/office/drawing/2014/main" id="{1EC85FB8-87E6-8083-9482-45235450B0C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11054" y="0"/>
            <a:ext cx="2614658" cy="2614658"/>
          </a:xfrm>
          <a:prstGeom prst="rect">
            <a:avLst/>
          </a:prstGeom>
        </p:spPr>
      </p:pic>
      <p:pic>
        <p:nvPicPr>
          <p:cNvPr id="5" name="Picture 4" descr="Disposable takeaway coffee cup.">
            <a:extLst>
              <a:ext uri="{FF2B5EF4-FFF2-40B4-BE49-F238E27FC236}">
                <a16:creationId xmlns:a16="http://schemas.microsoft.com/office/drawing/2014/main" id="{FC09EE10-446C-8590-536D-B68033770B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09118" y="0"/>
            <a:ext cx="2447038" cy="2447038"/>
          </a:xfrm>
          <a:prstGeom prst="rect">
            <a:avLst/>
          </a:prstGeom>
        </p:spPr>
      </p:pic>
      <p:pic>
        <p:nvPicPr>
          <p:cNvPr id="14" name="Picture 13" descr="Tissue box with tissues in it.">
            <a:extLst>
              <a:ext uri="{FF2B5EF4-FFF2-40B4-BE49-F238E27FC236}">
                <a16:creationId xmlns:a16="http://schemas.microsoft.com/office/drawing/2014/main" id="{1818A501-D61A-AA52-F312-7C6F8807333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13332" y="2172370"/>
            <a:ext cx="1910044" cy="2005625"/>
          </a:xfrm>
          <a:prstGeom prst="rect">
            <a:avLst/>
          </a:prstGeom>
        </p:spPr>
      </p:pic>
      <p:pic>
        <p:nvPicPr>
          <p:cNvPr id="11" name="Picture 10" descr="Compostable packaging and cutlery.">
            <a:extLst>
              <a:ext uri="{FF2B5EF4-FFF2-40B4-BE49-F238E27FC236}">
                <a16:creationId xmlns:a16="http://schemas.microsoft.com/office/drawing/2014/main" id="{B08B60B7-81B4-D3EF-3181-E56BAD09849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13332" y="4243343"/>
            <a:ext cx="5120586" cy="2172370"/>
          </a:xfrm>
          <a:prstGeom prst="rect">
            <a:avLst/>
          </a:prstGeom>
        </p:spPr>
      </p:pic>
      <p:pic>
        <p:nvPicPr>
          <p:cNvPr id="13" name="Picture 12" descr="Plastic lined packaging.">
            <a:extLst>
              <a:ext uri="{FF2B5EF4-FFF2-40B4-BE49-F238E27FC236}">
                <a16:creationId xmlns:a16="http://schemas.microsoft.com/office/drawing/2014/main" id="{1678B53D-E9BE-96BF-EE12-60065D819B3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94668" y="2511148"/>
            <a:ext cx="2761488" cy="1564575"/>
          </a:xfrm>
          <a:prstGeom prst="rect">
            <a:avLst/>
          </a:prstGeom>
        </p:spPr>
      </p:pic>
    </p:spTree>
    <p:extLst>
      <p:ext uri="{BB962C8B-B14F-4D97-AF65-F5344CB8AC3E}">
        <p14:creationId xmlns:p14="http://schemas.microsoft.com/office/powerpoint/2010/main" val="2555711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47BFD-5D3F-F73A-4760-AA8C0BAF0F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CF67BA-874F-3F92-56F0-51A409125970}"/>
              </a:ext>
            </a:extLst>
          </p:cNvPr>
          <p:cNvSpPr>
            <a:spLocks noGrp="1"/>
          </p:cNvSpPr>
          <p:nvPr>
            <p:ph type="title" idx="4294967295"/>
          </p:nvPr>
        </p:nvSpPr>
        <p:spPr>
          <a:xfrm>
            <a:off x="292100" y="398463"/>
            <a:ext cx="5824538" cy="8747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354" rtl="0" eaLnBrk="1" fontAlgn="base" latinLnBrk="0" hangingPunct="1">
              <a:lnSpc>
                <a:spcPct val="90000"/>
              </a:lnSpc>
              <a:spcBef>
                <a:spcPct val="0"/>
              </a:spcBef>
              <a:spcAft>
                <a:spcPts val="667"/>
              </a:spcAft>
              <a:buClrTx/>
              <a:buSzTx/>
              <a:buFont typeface="Arial" panose="020B0604020202020204" pitchFamily="34" charset="0"/>
              <a:buNone/>
              <a:tabLst/>
              <a:defRPr/>
            </a:pPr>
            <a:r>
              <a:rPr kumimoji="0" lang="en-AU" sz="4000" b="1" i="0" u="none" strike="noStrike" kern="1200" cap="none" spc="0" normalizeH="0" baseline="0" noProof="0" dirty="0">
                <a:ln>
                  <a:noFill/>
                </a:ln>
                <a:solidFill>
                  <a:schemeClr val="bg1"/>
                </a:solidFill>
                <a:effectLst/>
                <a:uLnTx/>
                <a:uFillTx/>
                <a:latin typeface="+mj-lt"/>
                <a:ea typeface="+mj-ea"/>
                <a:cs typeface="+mj-cs"/>
              </a:rPr>
              <a:t>Remember…</a:t>
            </a:r>
          </a:p>
        </p:txBody>
      </p:sp>
      <p:sp>
        <p:nvSpPr>
          <p:cNvPr id="3" name="Text Placeholder 2">
            <a:extLst>
              <a:ext uri="{FF2B5EF4-FFF2-40B4-BE49-F238E27FC236}">
                <a16:creationId xmlns:a16="http://schemas.microsoft.com/office/drawing/2014/main" id="{A6CA74C6-D5F9-3A6B-FECF-374E5F3C5FAC}"/>
              </a:ext>
            </a:extLst>
          </p:cNvPr>
          <p:cNvSpPr>
            <a:spLocks noGrp="1"/>
          </p:cNvSpPr>
          <p:nvPr>
            <p:ph type="subTitle" idx="1"/>
          </p:nvPr>
        </p:nvSpPr>
        <p:spPr>
          <a:xfrm>
            <a:off x="292102" y="1271675"/>
            <a:ext cx="6035546" cy="4871568"/>
          </a:xfrm>
        </p:spPr>
        <p:txBody>
          <a:bodyPr anchor="t">
            <a:normAutofit/>
          </a:bodyPr>
          <a:lstStyle/>
          <a:p>
            <a:pPr marL="457200" indent="-457200" fontAlgn="base">
              <a:lnSpc>
                <a:spcPct val="90000"/>
              </a:lnSpc>
              <a:buChar char="•"/>
            </a:pPr>
            <a:r>
              <a:rPr lang="en-GB" b="0" dirty="0"/>
              <a:t>E-waste (things with a plug, battery or cord) and batteries must be kept out of bins.</a:t>
            </a:r>
            <a:endParaRPr lang="en-US" b="0" dirty="0">
              <a:cs typeface="Arial" panose="020B0604020202020204"/>
            </a:endParaRPr>
          </a:p>
          <a:p>
            <a:pPr marL="457200" indent="-457200" fontAlgn="base">
              <a:lnSpc>
                <a:spcPct val="90000"/>
              </a:lnSpc>
              <a:buFont typeface="Arial" panose="020B0604020202020204" pitchFamily="34" charset="0"/>
              <a:buChar char="•"/>
            </a:pPr>
            <a:r>
              <a:rPr lang="en-GB" b="0" dirty="0"/>
              <a:t>E-waste is banned from landfill and must be recycled at a drop-off point.</a:t>
            </a:r>
            <a:endParaRPr lang="en-GB" b="0" dirty="0">
              <a:cs typeface="Arial"/>
            </a:endParaRPr>
          </a:p>
          <a:p>
            <a:pPr fontAlgn="base">
              <a:lnSpc>
                <a:spcPct val="90000"/>
              </a:lnSpc>
            </a:pPr>
            <a:endParaRPr lang="en-GB" b="0" dirty="0">
              <a:cs typeface="Arial"/>
            </a:endParaRPr>
          </a:p>
          <a:p>
            <a:pPr fontAlgn="base">
              <a:lnSpc>
                <a:spcPct val="90000"/>
              </a:lnSpc>
            </a:pPr>
            <a:r>
              <a:rPr lang="en-GB" b="0" dirty="0"/>
              <a:t>Visit an RMIT </a:t>
            </a:r>
            <a:r>
              <a:rPr lang="en-GB" b="0" dirty="0" err="1"/>
              <a:t>TechBAR</a:t>
            </a:r>
            <a:r>
              <a:rPr lang="en-GB" b="0" dirty="0"/>
              <a:t> to learn about options.</a:t>
            </a:r>
            <a:endParaRPr lang="en-GB" b="0" dirty="0">
              <a:cs typeface="Arial"/>
            </a:endParaRPr>
          </a:p>
          <a:p>
            <a:pPr fontAlgn="base">
              <a:lnSpc>
                <a:spcPct val="90000"/>
              </a:lnSpc>
            </a:pPr>
            <a:endParaRPr lang="en-US" dirty="0"/>
          </a:p>
        </p:txBody>
      </p:sp>
      <p:pic>
        <p:nvPicPr>
          <p:cNvPr id="9" name="Picture 8" descr="Mixture of e-waste.">
            <a:extLst>
              <a:ext uri="{FF2B5EF4-FFF2-40B4-BE49-F238E27FC236}">
                <a16:creationId xmlns:a16="http://schemas.microsoft.com/office/drawing/2014/main" id="{D647F142-FF00-EB12-630D-E439A8A319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96812" y="1530604"/>
            <a:ext cx="5695188" cy="3796792"/>
          </a:xfrm>
          <a:prstGeom prst="rect">
            <a:avLst/>
          </a:prstGeom>
        </p:spPr>
      </p:pic>
    </p:spTree>
    <p:extLst>
      <p:ext uri="{BB962C8B-B14F-4D97-AF65-F5344CB8AC3E}">
        <p14:creationId xmlns:p14="http://schemas.microsoft.com/office/powerpoint/2010/main" val="1211588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513C3-5E33-D518-623B-EFF706BBD6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2F2FE5-1B40-80C3-5404-1C30956346D2}"/>
              </a:ext>
            </a:extLst>
          </p:cNvPr>
          <p:cNvSpPr>
            <a:spLocks noGrp="1"/>
          </p:cNvSpPr>
          <p:nvPr>
            <p:ph type="title" idx="4294967295"/>
          </p:nvPr>
        </p:nvSpPr>
        <p:spPr>
          <a:xfrm>
            <a:off x="292100" y="285750"/>
            <a:ext cx="5865813" cy="12588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354" rtl="0" eaLnBrk="1" fontAlgn="auto" latinLnBrk="0" hangingPunct="1">
              <a:lnSpc>
                <a:spcPct val="90000"/>
              </a:lnSpc>
              <a:spcBef>
                <a:spcPct val="0"/>
              </a:spcBef>
              <a:spcAft>
                <a:spcPts val="667"/>
              </a:spcAft>
              <a:buClrTx/>
              <a:buSzTx/>
              <a:buFont typeface="Arial" panose="020B0604020202020204" pitchFamily="34" charset="0"/>
              <a:buNone/>
              <a:tabLst/>
              <a:defRPr/>
            </a:pPr>
            <a:r>
              <a:rPr kumimoji="0" lang="en-AU" sz="4000" b="1" i="0" u="none" strike="noStrike" kern="1200" cap="none" spc="0" normalizeH="0" baseline="0" noProof="0" dirty="0">
                <a:ln>
                  <a:noFill/>
                </a:ln>
                <a:solidFill>
                  <a:schemeClr val="bg1"/>
                </a:solidFill>
                <a:effectLst/>
                <a:uLnTx/>
                <a:uFillTx/>
                <a:latin typeface="+mj-lt"/>
                <a:ea typeface="+mj-ea"/>
                <a:cs typeface="+mj-cs"/>
              </a:rPr>
              <a:t>Find out more</a:t>
            </a:r>
            <a:endParaRPr kumimoji="0" lang="en-US" sz="4000" b="1" i="0" u="none" strike="noStrike" kern="1200" cap="none" spc="0" normalizeH="0" baseline="0" noProof="0" dirty="0">
              <a:ln>
                <a:noFill/>
              </a:ln>
              <a:solidFill>
                <a:schemeClr val="bg1"/>
              </a:solidFill>
              <a:effectLst/>
              <a:uLnTx/>
              <a:uFillTx/>
              <a:latin typeface="+mj-lt"/>
              <a:ea typeface="+mj-ea"/>
              <a:cs typeface="+mj-cs"/>
            </a:endParaRPr>
          </a:p>
        </p:txBody>
      </p:sp>
      <p:sp>
        <p:nvSpPr>
          <p:cNvPr id="3" name="Text Placeholder 2">
            <a:extLst>
              <a:ext uri="{FF2B5EF4-FFF2-40B4-BE49-F238E27FC236}">
                <a16:creationId xmlns:a16="http://schemas.microsoft.com/office/drawing/2014/main" id="{5121846A-7901-98BF-91FF-4DBBC72E7104}"/>
              </a:ext>
            </a:extLst>
          </p:cNvPr>
          <p:cNvSpPr>
            <a:spLocks noGrp="1"/>
          </p:cNvSpPr>
          <p:nvPr>
            <p:ph type="subTitle" idx="1"/>
          </p:nvPr>
        </p:nvSpPr>
        <p:spPr>
          <a:xfrm>
            <a:off x="292102" y="1772061"/>
            <a:ext cx="5865922" cy="4775381"/>
          </a:xfrm>
        </p:spPr>
        <p:txBody>
          <a:bodyPr anchor="t">
            <a:normAutofit/>
          </a:bodyPr>
          <a:lstStyle/>
          <a:p>
            <a:pPr marL="457200" indent="-457200">
              <a:lnSpc>
                <a:spcPct val="90000"/>
              </a:lnSpc>
              <a:buChar char="•"/>
            </a:pPr>
            <a:r>
              <a:rPr lang="en-US" b="0" dirty="0">
                <a:ea typeface="+mn-lt"/>
                <a:cs typeface="+mn-lt"/>
                <a:hlinkClick r:id="rId2">
                  <a:extLst>
                    <a:ext uri="{A12FA001-AC4F-418D-AE19-62706E023703}">
                      <ahyp:hlinkClr xmlns:ahyp="http://schemas.microsoft.com/office/drawing/2018/hyperlinkcolor" val="tx"/>
                    </a:ext>
                  </a:extLst>
                </a:hlinkClick>
              </a:rPr>
              <a:t>Circular economy and recycling</a:t>
            </a:r>
            <a:r>
              <a:rPr lang="en-US" b="0" dirty="0">
                <a:ea typeface="+mn-lt"/>
                <a:cs typeface="+mn-lt"/>
              </a:rPr>
              <a:t> at RMIT.</a:t>
            </a:r>
            <a:endParaRPr lang="en-US" b="0" dirty="0">
              <a:cs typeface="Arial" panose="020B0604020202020204"/>
            </a:endParaRPr>
          </a:p>
          <a:p>
            <a:pPr marL="457200" indent="-457200">
              <a:buChar char="•"/>
            </a:pPr>
            <a:r>
              <a:rPr lang="en-US" b="0" dirty="0"/>
              <a:t>Check out the Library's books and other resources about sustainability.</a:t>
            </a:r>
            <a:endParaRPr lang="en-US" b="0" dirty="0">
              <a:cs typeface="Arial"/>
            </a:endParaRPr>
          </a:p>
          <a:p>
            <a:endParaRPr lang="en-US" sz="4000" dirty="0">
              <a:ea typeface="+mn-lt"/>
              <a:cs typeface="+mn-lt"/>
            </a:endParaRPr>
          </a:p>
          <a:p>
            <a:r>
              <a:rPr lang="en-US" sz="4000" dirty="0">
                <a:ea typeface="+mn-lt"/>
                <a:cs typeface="+mn-lt"/>
              </a:rPr>
              <a:t>Small actions can have a big impact. </a:t>
            </a:r>
            <a:endParaRPr lang="en-US" sz="4000" dirty="0">
              <a:cs typeface="Arial"/>
            </a:endParaRPr>
          </a:p>
        </p:txBody>
      </p:sp>
      <p:pic>
        <p:nvPicPr>
          <p:cNvPr id="5" name="Picture 4" descr="Turtle swimming in clear water.&#10;&#10;&#10;">
            <a:extLst>
              <a:ext uri="{FF2B5EF4-FFF2-40B4-BE49-F238E27FC236}">
                <a16:creationId xmlns:a16="http://schemas.microsoft.com/office/drawing/2014/main" id="{64ED048E-6870-515E-1DFD-41C758BB0B94}"/>
              </a:ext>
            </a:extLst>
          </p:cNvPr>
          <p:cNvPicPr>
            <a:picLocks noChangeAspect="1"/>
          </p:cNvPicPr>
          <p:nvPr/>
        </p:nvPicPr>
        <p:blipFill>
          <a:blip r:embed="rId3"/>
          <a:srcRect t="19653" r="2" b="2"/>
          <a:stretch>
            <a:fillRect/>
          </a:stretch>
        </p:blipFill>
        <p:spPr>
          <a:xfrm>
            <a:off x="6494586" y="10"/>
            <a:ext cx="5697415" cy="6857990"/>
          </a:xfrm>
          <a:prstGeom prst="rect">
            <a:avLst/>
          </a:prstGeom>
          <a:noFill/>
        </p:spPr>
      </p:pic>
    </p:spTree>
    <p:extLst>
      <p:ext uri="{BB962C8B-B14F-4D97-AF65-F5344CB8AC3E}">
        <p14:creationId xmlns:p14="http://schemas.microsoft.com/office/powerpoint/2010/main" val="2558773093"/>
      </p:ext>
    </p:extLst>
  </p:cSld>
  <p:clrMapOvr>
    <a:masterClrMapping/>
  </p:clrMapOvr>
</p:sld>
</file>

<file path=ppt/theme/theme1.xml><?xml version="1.0" encoding="utf-8"?>
<a:theme xmlns:a="http://schemas.openxmlformats.org/drawingml/2006/main" name="Theme RMIT">
  <a:themeElements>
    <a:clrScheme name="RMIT brand">
      <a:dk1>
        <a:srgbClr val="000054"/>
      </a:dk1>
      <a:lt1>
        <a:srgbClr val="FFFFFF"/>
      </a:lt1>
      <a:dk2>
        <a:srgbClr val="FFFFFF"/>
      </a:dk2>
      <a:lt2>
        <a:srgbClr val="E2E5DF"/>
      </a:lt2>
      <a:accent1>
        <a:srgbClr val="000054"/>
      </a:accent1>
      <a:accent2>
        <a:srgbClr val="E51D2A"/>
      </a:accent2>
      <a:accent3>
        <a:srgbClr val="FAC800"/>
      </a:accent3>
      <a:accent4>
        <a:srgbClr val="E2E5DF"/>
      </a:accent4>
      <a:accent5>
        <a:srgbClr val="E51D2A"/>
      </a:accent5>
      <a:accent6>
        <a:srgbClr val="000054"/>
      </a:accent6>
      <a:hlink>
        <a:srgbClr val="000054"/>
      </a:hlink>
      <a:folHlink>
        <a:srgbClr val="00005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tx2"/>
        </a:solidFill>
      </a:spPr>
      <a:bodyPr vert="horz" wrap="none" lIns="91440" tIns="45720" rIns="91440" bIns="45720" rtlCol="0" anchor="t" anchorCtr="0">
        <a:spAutoFit/>
      </a:bodyPr>
      <a:lstStyle>
        <a:defPPr algn="l">
          <a:defRPr b="1" dirty="0" smtClean="0"/>
        </a:defPPr>
      </a:lstStyle>
    </a:txDef>
  </a:objectDefaults>
  <a:extraClrSchemeLst/>
  <a:extLst>
    <a:ext uri="{05A4C25C-085E-4340-85A3-A5531E510DB2}">
      <thm15:themeFamily xmlns:thm15="http://schemas.microsoft.com/office/thememl/2012/main" name="Library PowerPoint Template" id="{5BBEE64D-511A-40B7-97A2-6C38A9AA6A21}" vid="{742E314F-7AB1-400E-AB3C-2CAAEBAD0A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00706a2-dfee-4706-ac04-eb54ac8b3f8a" xsi:nil="true"/>
    <lcf76f155ced4ddcb4097134ff3c332f xmlns="1e3ca35d-1af7-4de2-8e1e-d3f4c362541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93DD22FDC82F3499D8B71089774E064" ma:contentTypeVersion="16" ma:contentTypeDescription="Create a new document." ma:contentTypeScope="" ma:versionID="5c1a20e729e3b03cb3f1bae129b8c63a">
  <xsd:schema xmlns:xsd="http://www.w3.org/2001/XMLSchema" xmlns:xs="http://www.w3.org/2001/XMLSchema" xmlns:p="http://schemas.microsoft.com/office/2006/metadata/properties" xmlns:ns2="1e3ca35d-1af7-4de2-8e1e-d3f4c3625417" xmlns:ns3="100706a2-dfee-4706-ac04-eb54ac8b3f8a" targetNamespace="http://schemas.microsoft.com/office/2006/metadata/properties" ma:root="true" ma:fieldsID="25e3818aef702264b21ec454469540f6" ns2:_="" ns3:_="">
    <xsd:import namespace="1e3ca35d-1af7-4de2-8e1e-d3f4c3625417"/>
    <xsd:import namespace="100706a2-dfee-4706-ac04-eb54ac8b3f8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LengthInSecond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3ca35d-1af7-4de2-8e1e-d3f4c36254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921d02d-b337-4ce5-bd1c-22d9132a6b17"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0706a2-dfee-4706-ac04-eb54ac8b3f8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7bdcc158-3aab-4a7d-bd38-ed41e92f2fa5}" ma:internalName="TaxCatchAll" ma:showField="CatchAllData" ma:web="100706a2-dfee-4706-ac04-eb54ac8b3f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844BE41-D5CC-4FB2-994F-3AB50F9E5565}">
  <ds:schemaRefs>
    <ds:schemaRef ds:uri="http://schemas.microsoft.com/sharepoint/v3/contenttype/forms"/>
  </ds:schemaRefs>
</ds:datastoreItem>
</file>

<file path=customXml/itemProps2.xml><?xml version="1.0" encoding="utf-8"?>
<ds:datastoreItem xmlns:ds="http://schemas.openxmlformats.org/officeDocument/2006/customXml" ds:itemID="{BA7A083B-2ACF-44B7-99EB-62215AB1AA30}">
  <ds:schemaRefs>
    <ds:schemaRef ds:uri="http://purl.org/dc/dcmitype/"/>
    <ds:schemaRef ds:uri="100706a2-dfee-4706-ac04-eb54ac8b3f8a"/>
    <ds:schemaRef ds:uri="http://purl.org/dc/terms/"/>
    <ds:schemaRef ds:uri="http://schemas.microsoft.com/office/2006/documentManagement/types"/>
    <ds:schemaRef ds:uri="http://purl.org/dc/elements/1.1/"/>
    <ds:schemaRef ds:uri="1e3ca35d-1af7-4de2-8e1e-d3f4c3625417"/>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BFAB8F25-4B6B-4992-9B80-809403CE14BA}">
  <ds:schemaRefs>
    <ds:schemaRef ds:uri="100706a2-dfee-4706-ac04-eb54ac8b3f8a"/>
    <ds:schemaRef ds:uri="1e3ca35d-1af7-4de2-8e1e-d3f4c362541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ddaa77bc-0157-46a4-82a6-8fc765694bc9}" enabled="1" method="Standard" siteId="{d1323671-cdbe-4417-b4d4-bdb24b51316b}" removed="0"/>
</clbl:labelList>
</file>

<file path=docProps/app.xml><?xml version="1.0" encoding="utf-8"?>
<Properties xmlns="http://schemas.openxmlformats.org/officeDocument/2006/extended-properties" xmlns:vt="http://schemas.openxmlformats.org/officeDocument/2006/docPropsVTypes">
  <Template>Library PowerPoint Template</Template>
  <TotalTime>5</TotalTime>
  <Words>431</Words>
  <Application>Microsoft Office PowerPoint</Application>
  <PresentationFormat>Widescreen</PresentationFormat>
  <Paragraphs>58</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Arial</vt:lpstr>
      <vt:lpstr>Wingdings</vt:lpstr>
      <vt:lpstr>Theme RMIT</vt:lpstr>
      <vt:lpstr>Celebrating  Sustainability Week 2026</vt:lpstr>
      <vt:lpstr>RMIT promotes the waste hierarchy of ‘Reduce, Reuse, Recycle’ to minimise our impact on the environment. </vt:lpstr>
      <vt:lpstr>Reduce. </vt:lpstr>
      <vt:lpstr>Reuse. </vt:lpstr>
      <vt:lpstr>Recycle. </vt:lpstr>
      <vt:lpstr>RMIT uses a three bin system:  Mixed recycling (Yellow bin)</vt:lpstr>
      <vt:lpstr>RMIT uses a three bin system:  Paper/cardboard (Blue bin)</vt:lpstr>
      <vt:lpstr>RMIT uses a three bin system: Landfill (Red bin)</vt:lpstr>
      <vt:lpstr>Remember, at RMIT... Soft plastics</vt:lpstr>
      <vt:lpstr>Remember…</vt:lpstr>
      <vt:lpstr>Find out more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Yasmin Dineen</dc:creator>
  <cp:lastModifiedBy>Iza Bartosiewicz</cp:lastModifiedBy>
  <cp:revision>1</cp:revision>
  <dcterms:created xsi:type="dcterms:W3CDTF">2026-09-04T04:50:42Z</dcterms:created>
  <dcterms:modified xsi:type="dcterms:W3CDTF">2026-09-13T23:18:55Z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0x010100B93DD22FDC82F3499D8B71089774E064</vt:lpwstr>
  </property>
  <property fmtid="{D5CDD505-2E9C-101B-9397-08002B2CF9AE}" pid="3" name="MediaServiceImageTags">
    <vt:lpwstr/>
  </property>
</Properties>
</file>