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6" r:id="rId4"/>
    <p:sldMasterId id="2147483910" r:id="rId5"/>
    <p:sldMasterId id="2147483922" r:id="rId6"/>
    <p:sldMasterId id="2147483912" r:id="rId7"/>
  </p:sldMasterIdLst>
  <p:notesMasterIdLst>
    <p:notesMasterId r:id="rId37"/>
  </p:notesMasterIdLst>
  <p:sldIdLst>
    <p:sldId id="354" r:id="rId8"/>
    <p:sldId id="358" r:id="rId9"/>
    <p:sldId id="361" r:id="rId10"/>
    <p:sldId id="369" r:id="rId11"/>
    <p:sldId id="368" r:id="rId12"/>
    <p:sldId id="365" r:id="rId13"/>
    <p:sldId id="362" r:id="rId14"/>
    <p:sldId id="367" r:id="rId15"/>
    <p:sldId id="372" r:id="rId16"/>
    <p:sldId id="363" r:id="rId17"/>
    <p:sldId id="373" r:id="rId18"/>
    <p:sldId id="374" r:id="rId19"/>
    <p:sldId id="364" r:id="rId20"/>
    <p:sldId id="375" r:id="rId21"/>
    <p:sldId id="376" r:id="rId22"/>
    <p:sldId id="377" r:id="rId23"/>
    <p:sldId id="378" r:id="rId24"/>
    <p:sldId id="370" r:id="rId25"/>
    <p:sldId id="379" r:id="rId26"/>
    <p:sldId id="380" r:id="rId27"/>
    <p:sldId id="381" r:id="rId28"/>
    <p:sldId id="382" r:id="rId29"/>
    <p:sldId id="384" r:id="rId30"/>
    <p:sldId id="385" r:id="rId31"/>
    <p:sldId id="386" r:id="rId32"/>
    <p:sldId id="387" r:id="rId33"/>
    <p:sldId id="388" r:id="rId34"/>
    <p:sldId id="389" r:id="rId35"/>
    <p:sldId id="355" r:id="rId36"/>
  </p:sldIdLst>
  <p:sldSz cx="9144000" cy="5143500" type="screen16x9"/>
  <p:notesSz cx="6858000" cy="9144000"/>
  <p:embeddedFontLst>
    <p:embeddedFont>
      <p:font typeface="Museo 300" panose="02000000000000000000" charset="0"/>
      <p:regular r:id="rId38"/>
      <p:italic r:id="rId39"/>
    </p:embeddedFont>
    <p:embeddedFont>
      <p:font typeface="Museo 700" panose="02000000000000000000" charset="0"/>
      <p:regular r:id="rId40"/>
      <p:bold r:id="rId41"/>
      <p:italic r:id="rId42"/>
      <p:boldItalic r:id="rId43"/>
    </p:embeddedFont>
    <p:embeddedFont>
      <p:font typeface="Museo 900" panose="02000000000000000000" charset="0"/>
      <p:regular r:id="rId44"/>
      <p:bold r:id="rId45"/>
      <p:italic r:id="rId46"/>
      <p:boldItalic r:id="rId47"/>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ophie MacGillivray" initials="SM" lastIdx="7" clrIdx="6">
    <p:extLst>
      <p:ext uri="{19B8F6BF-5375-455C-9EA6-DF929625EA0E}">
        <p15:presenceInfo xmlns:p15="http://schemas.microsoft.com/office/powerpoint/2012/main" userId="S::sophie.macgillivray@rmit.edu.au::1582d821-a095-4492-868f-ca3120a0aac1" providerId="AD"/>
      </p:ext>
    </p:extLst>
  </p:cmAuthor>
  <p:cmAuthor id="1" name="Daniel Polidano" initials="DP" lastIdx="10" clrIdx="0">
    <p:extLst>
      <p:ext uri="{19B8F6BF-5375-455C-9EA6-DF929625EA0E}">
        <p15:presenceInfo xmlns:p15="http://schemas.microsoft.com/office/powerpoint/2012/main" userId="S::daniel.polidano@rmit.edu.au::23369db3-1b7b-40ff-863a-b188c2e0754c" providerId="AD"/>
      </p:ext>
    </p:extLst>
  </p:cmAuthor>
  <p:cmAuthor id="8" name="Olivia Villani" initials="OV" lastIdx="1" clrIdx="7">
    <p:extLst>
      <p:ext uri="{19B8F6BF-5375-455C-9EA6-DF929625EA0E}">
        <p15:presenceInfo xmlns:p15="http://schemas.microsoft.com/office/powerpoint/2012/main" userId="S::olivia.villani@rmit.edu.au::d87ac168-ec0f-4ec5-af64-80fd45e5bd24" providerId="AD"/>
      </p:ext>
    </p:extLst>
  </p:cmAuthor>
  <p:cmAuthor id="2" name="Sarah Morley" initials="SM" lastIdx="17" clrIdx="1">
    <p:extLst>
      <p:ext uri="{19B8F6BF-5375-455C-9EA6-DF929625EA0E}">
        <p15:presenceInfo xmlns:p15="http://schemas.microsoft.com/office/powerpoint/2012/main" userId="S::sarah.morley@rmit.edu.au::ad7a720f-71a2-4e21-b98f-de1faa32b6e7" providerId="AD"/>
      </p:ext>
    </p:extLst>
  </p:cmAuthor>
  <p:cmAuthor id="3" name="Darcy Muller" initials="DM" lastIdx="8" clrIdx="2">
    <p:extLst>
      <p:ext uri="{19B8F6BF-5375-455C-9EA6-DF929625EA0E}">
        <p15:presenceInfo xmlns:p15="http://schemas.microsoft.com/office/powerpoint/2012/main" userId="S::darcy.muller@rmit.edu.au::7a5694f8-bfb9-4e38-8e6a-504c4d893d3e" providerId="AD"/>
      </p:ext>
    </p:extLst>
  </p:cmAuthor>
  <p:cmAuthor id="4" name="Ben Bucknall" initials="BB" lastIdx="6" clrIdx="3">
    <p:extLst>
      <p:ext uri="{19B8F6BF-5375-455C-9EA6-DF929625EA0E}">
        <p15:presenceInfo xmlns:p15="http://schemas.microsoft.com/office/powerpoint/2012/main" userId="S::ben.bucknall@rmit.edu.au::30817f56-0a79-48ff-89b7-28590598d990" providerId="AD"/>
      </p:ext>
    </p:extLst>
  </p:cmAuthor>
  <p:cmAuthor id="5" name="Jane Tramby" initials="JT" lastIdx="2" clrIdx="4">
    <p:extLst>
      <p:ext uri="{19B8F6BF-5375-455C-9EA6-DF929625EA0E}">
        <p15:presenceInfo xmlns:p15="http://schemas.microsoft.com/office/powerpoint/2012/main" userId="S::jane.tramby@rmit.edu.au::b3477ef0-73e2-4c84-a8cb-63567525240a" providerId="AD"/>
      </p:ext>
    </p:extLst>
  </p:cmAuthor>
  <p:cmAuthor id="6" name="Bob Xiao" initials="BX" lastIdx="3" clrIdx="5">
    <p:extLst>
      <p:ext uri="{19B8F6BF-5375-455C-9EA6-DF929625EA0E}">
        <p15:presenceInfo xmlns:p15="http://schemas.microsoft.com/office/powerpoint/2012/main" userId="S::bob.xiao@rmit.edu.au::87402b42-2b1b-4fc5-bb03-3f3b4a4068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9D2E"/>
    <a:srgbClr val="DFD622"/>
    <a:srgbClr val="6082D5"/>
    <a:srgbClr val="FFFFFF"/>
    <a:srgbClr val="D554BA"/>
    <a:srgbClr val="8D8DDE"/>
    <a:srgbClr val="B3B3F0"/>
    <a:srgbClr val="8080AA"/>
    <a:srgbClr val="D4D4F5"/>
    <a:srgbClr val="B3B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10C89-F02F-77F8-2FCD-5DF0131A040E}" v="12" dt="2022-08-04T00:30:45.285"/>
    <p1510:client id="{2FBA9440-60A7-F0EB-E3C3-74AF72A7F009}" v="294" dt="2022-08-01T00:40:49.390"/>
    <p1510:client id="{67E15C77-8049-18B6-B7BC-362139A132C4}" v="436" dt="2022-08-03T06:47:47.244"/>
    <p1510:client id="{89932026-D870-1B27-B78D-18857A85DD10}" v="2641" dt="2022-08-03T09:21:51.089"/>
    <p1510:client id="{AB9CFB7B-1947-4305-745B-01E2C58E3848}" v="405" dt="2022-08-03T12:03:54.107"/>
    <p1510:client id="{D2249A9B-5C54-97C3-1558-4648BECB9B3C}" v="60" dt="2022-08-08T03:59:02.575"/>
    <p1510:client id="{D56C13E4-6F00-6054-00A2-0D8AD79F7206}" v="3822" dt="2022-08-03T12:03:58.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2.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6.fntdata"/><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font" Target="fonts/font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ney Etheve" userId="S::whitney.etheve@rmit.edu.au::bd8e8c42-8a19-47e4-b4b9-cb59134a64a7" providerId="AD" clId="Web-{D56C13E4-6F00-6054-00A2-0D8AD79F7206}"/>
    <pc:docChg chg="addSld delSld modSld sldOrd">
      <pc:chgData name="Whitney Etheve" userId="S::whitney.etheve@rmit.edu.au::bd8e8c42-8a19-47e4-b4b9-cb59134a64a7" providerId="AD" clId="Web-{D56C13E4-6F00-6054-00A2-0D8AD79F7206}" dt="2022-08-03T12:03:58.315" v="2352" actId="20577"/>
      <pc:docMkLst>
        <pc:docMk/>
      </pc:docMkLst>
      <pc:sldChg chg="del">
        <pc:chgData name="Whitney Etheve" userId="S::whitney.etheve@rmit.edu.au::bd8e8c42-8a19-47e4-b4b9-cb59134a64a7" providerId="AD" clId="Web-{D56C13E4-6F00-6054-00A2-0D8AD79F7206}" dt="2022-08-03T10:05:01.712" v="1158"/>
        <pc:sldMkLst>
          <pc:docMk/>
          <pc:sldMk cId="1503499527" sldId="359"/>
        </pc:sldMkLst>
      </pc:sldChg>
      <pc:sldChg chg="del">
        <pc:chgData name="Whitney Etheve" userId="S::whitney.etheve@rmit.edu.au::bd8e8c42-8a19-47e4-b4b9-cb59134a64a7" providerId="AD" clId="Web-{D56C13E4-6F00-6054-00A2-0D8AD79F7206}" dt="2022-08-03T10:04:23.774" v="1154"/>
        <pc:sldMkLst>
          <pc:docMk/>
          <pc:sldMk cId="3087787235" sldId="360"/>
        </pc:sldMkLst>
      </pc:sldChg>
      <pc:sldChg chg="modSp">
        <pc:chgData name="Whitney Etheve" userId="S::whitney.etheve@rmit.edu.au::bd8e8c42-8a19-47e4-b4b9-cb59134a64a7" providerId="AD" clId="Web-{D56C13E4-6F00-6054-00A2-0D8AD79F7206}" dt="2022-08-03T09:31:02.390" v="459" actId="20577"/>
        <pc:sldMkLst>
          <pc:docMk/>
          <pc:sldMk cId="3332354885" sldId="362"/>
        </pc:sldMkLst>
        <pc:spChg chg="mod">
          <ac:chgData name="Whitney Etheve" userId="S::whitney.etheve@rmit.edu.au::bd8e8c42-8a19-47e4-b4b9-cb59134a64a7" providerId="AD" clId="Web-{D56C13E4-6F00-6054-00A2-0D8AD79F7206}" dt="2022-08-03T09:30:54.765" v="455" actId="20577"/>
          <ac:spMkLst>
            <pc:docMk/>
            <pc:sldMk cId="3332354885" sldId="362"/>
            <ac:spMk id="5" creationId="{A4604227-5990-D219-F0AB-08F01B3F6D43}"/>
          </ac:spMkLst>
        </pc:spChg>
        <pc:spChg chg="mod">
          <ac:chgData name="Whitney Etheve" userId="S::whitney.etheve@rmit.edu.au::bd8e8c42-8a19-47e4-b4b9-cb59134a64a7" providerId="AD" clId="Web-{D56C13E4-6F00-6054-00A2-0D8AD79F7206}" dt="2022-08-03T09:30:57.296" v="456" actId="20577"/>
          <ac:spMkLst>
            <pc:docMk/>
            <pc:sldMk cId="3332354885" sldId="362"/>
            <ac:spMk id="6" creationId="{44941069-3FCE-49A7-3A94-7FA22DF802FC}"/>
          </ac:spMkLst>
        </pc:spChg>
        <pc:spChg chg="mod">
          <ac:chgData name="Whitney Etheve" userId="S::whitney.etheve@rmit.edu.au::bd8e8c42-8a19-47e4-b4b9-cb59134a64a7" providerId="AD" clId="Web-{D56C13E4-6F00-6054-00A2-0D8AD79F7206}" dt="2022-08-03T09:31:01.405" v="457" actId="20577"/>
          <ac:spMkLst>
            <pc:docMk/>
            <pc:sldMk cId="3332354885" sldId="362"/>
            <ac:spMk id="9" creationId="{C507CBD4-E60D-91A6-1449-C604A0B93DBA}"/>
          </ac:spMkLst>
        </pc:spChg>
        <pc:spChg chg="mod">
          <ac:chgData name="Whitney Etheve" userId="S::whitney.etheve@rmit.edu.au::bd8e8c42-8a19-47e4-b4b9-cb59134a64a7" providerId="AD" clId="Web-{D56C13E4-6F00-6054-00A2-0D8AD79F7206}" dt="2022-08-03T09:31:02.390" v="459" actId="20577"/>
          <ac:spMkLst>
            <pc:docMk/>
            <pc:sldMk cId="3332354885" sldId="362"/>
            <ac:spMk id="16" creationId="{60E5498B-77AC-1759-F1D3-4B8263C19909}"/>
          </ac:spMkLst>
        </pc:spChg>
      </pc:sldChg>
      <pc:sldChg chg="modSp ord">
        <pc:chgData name="Whitney Etheve" userId="S::whitney.etheve@rmit.edu.au::bd8e8c42-8a19-47e4-b4b9-cb59134a64a7" providerId="AD" clId="Web-{D56C13E4-6F00-6054-00A2-0D8AD79F7206}" dt="2022-08-03T09:30:51.046" v="454" actId="20577"/>
        <pc:sldMkLst>
          <pc:docMk/>
          <pc:sldMk cId="196741380" sldId="365"/>
        </pc:sldMkLst>
        <pc:spChg chg="mod">
          <ac:chgData name="Whitney Etheve" userId="S::whitney.etheve@rmit.edu.au::bd8e8c42-8a19-47e4-b4b9-cb59134a64a7" providerId="AD" clId="Web-{D56C13E4-6F00-6054-00A2-0D8AD79F7206}" dt="2022-08-03T09:30:51.046" v="454" actId="20577"/>
          <ac:spMkLst>
            <pc:docMk/>
            <pc:sldMk cId="196741380" sldId="365"/>
            <ac:spMk id="5" creationId="{A4604227-5990-D219-F0AB-08F01B3F6D43}"/>
          </ac:spMkLst>
        </pc:spChg>
      </pc:sldChg>
      <pc:sldChg chg="modSp">
        <pc:chgData name="Whitney Etheve" userId="S::whitney.etheve@rmit.edu.au::bd8e8c42-8a19-47e4-b4b9-cb59134a64a7" providerId="AD" clId="Web-{D56C13E4-6F00-6054-00A2-0D8AD79F7206}" dt="2022-08-03T09:24:36.335" v="225"/>
        <pc:sldMkLst>
          <pc:docMk/>
          <pc:sldMk cId="3625878932" sldId="370"/>
        </pc:sldMkLst>
        <pc:graphicFrameChg chg="mod modGraphic">
          <ac:chgData name="Whitney Etheve" userId="S::whitney.etheve@rmit.edu.au::bd8e8c42-8a19-47e4-b4b9-cb59134a64a7" providerId="AD" clId="Web-{D56C13E4-6F00-6054-00A2-0D8AD79F7206}" dt="2022-08-03T09:24:36.335" v="225"/>
          <ac:graphicFrameMkLst>
            <pc:docMk/>
            <pc:sldMk cId="3625878932" sldId="370"/>
            <ac:graphicFrameMk id="3" creationId="{0783E6AA-091A-0392-E4DF-3854506D1CA7}"/>
          </ac:graphicFrameMkLst>
        </pc:graphicFrameChg>
      </pc:sldChg>
      <pc:sldChg chg="del">
        <pc:chgData name="Whitney Etheve" userId="S::whitney.etheve@rmit.edu.au::bd8e8c42-8a19-47e4-b4b9-cb59134a64a7" providerId="AD" clId="Web-{D56C13E4-6F00-6054-00A2-0D8AD79F7206}" dt="2022-08-03T10:04:27.258" v="1155"/>
        <pc:sldMkLst>
          <pc:docMk/>
          <pc:sldMk cId="65909390" sldId="371"/>
        </pc:sldMkLst>
      </pc:sldChg>
      <pc:sldChg chg="modSp">
        <pc:chgData name="Whitney Etheve" userId="S::whitney.etheve@rmit.edu.au::bd8e8c42-8a19-47e4-b4b9-cb59134a64a7" providerId="AD" clId="Web-{D56C13E4-6F00-6054-00A2-0D8AD79F7206}" dt="2022-08-03T10:47:28.120" v="1263" actId="20577"/>
        <pc:sldMkLst>
          <pc:docMk/>
          <pc:sldMk cId="7915364" sldId="372"/>
        </pc:sldMkLst>
        <pc:spChg chg="mod">
          <ac:chgData name="Whitney Etheve" userId="S::whitney.etheve@rmit.edu.au::bd8e8c42-8a19-47e4-b4b9-cb59134a64a7" providerId="AD" clId="Web-{D56C13E4-6F00-6054-00A2-0D8AD79F7206}" dt="2022-08-03T10:47:28.120" v="1263" actId="20577"/>
          <ac:spMkLst>
            <pc:docMk/>
            <pc:sldMk cId="7915364" sldId="372"/>
            <ac:spMk id="7" creationId="{31859EE9-60B5-6E7A-B788-207AB7AE6BE4}"/>
          </ac:spMkLst>
        </pc:spChg>
      </pc:sldChg>
      <pc:sldChg chg="addSp delSp modSp">
        <pc:chgData name="Whitney Etheve" userId="S::whitney.etheve@rmit.edu.au::bd8e8c42-8a19-47e4-b4b9-cb59134a64a7" providerId="AD" clId="Web-{D56C13E4-6F00-6054-00A2-0D8AD79F7206}" dt="2022-08-03T10:50:32.915" v="1284" actId="1076"/>
        <pc:sldMkLst>
          <pc:docMk/>
          <pc:sldMk cId="4134085157" sldId="374"/>
        </pc:sldMkLst>
        <pc:picChg chg="mod">
          <ac:chgData name="Whitney Etheve" userId="S::whitney.etheve@rmit.edu.au::bd8e8c42-8a19-47e4-b4b9-cb59134a64a7" providerId="AD" clId="Web-{D56C13E4-6F00-6054-00A2-0D8AD79F7206}" dt="2022-08-03T10:49:31.878" v="1278" actId="1076"/>
          <ac:picMkLst>
            <pc:docMk/>
            <pc:sldMk cId="4134085157" sldId="374"/>
            <ac:picMk id="2" creationId="{E523C536-D2BF-27BF-1506-C33EB8870C73}"/>
          </ac:picMkLst>
        </pc:picChg>
        <pc:picChg chg="mod">
          <ac:chgData name="Whitney Etheve" userId="S::whitney.etheve@rmit.edu.au::bd8e8c42-8a19-47e4-b4b9-cb59134a64a7" providerId="AD" clId="Web-{D56C13E4-6F00-6054-00A2-0D8AD79F7206}" dt="2022-08-03T10:49:38.941" v="1279" actId="1076"/>
          <ac:picMkLst>
            <pc:docMk/>
            <pc:sldMk cId="4134085157" sldId="374"/>
            <ac:picMk id="3" creationId="{9744A16C-E2EE-B8CF-7E33-2230BAF9C055}"/>
          </ac:picMkLst>
        </pc:picChg>
        <pc:picChg chg="add mod ord">
          <ac:chgData name="Whitney Etheve" userId="S::whitney.etheve@rmit.edu.au::bd8e8c42-8a19-47e4-b4b9-cb59134a64a7" providerId="AD" clId="Web-{D56C13E4-6F00-6054-00A2-0D8AD79F7206}" dt="2022-08-03T10:50:32.915" v="1284" actId="1076"/>
          <ac:picMkLst>
            <pc:docMk/>
            <pc:sldMk cId="4134085157" sldId="374"/>
            <ac:picMk id="7" creationId="{49F1A624-EDC9-8308-1628-716D0CA1B4BE}"/>
          </ac:picMkLst>
        </pc:picChg>
        <pc:picChg chg="del">
          <ac:chgData name="Whitney Etheve" userId="S::whitney.etheve@rmit.edu.au::bd8e8c42-8a19-47e4-b4b9-cb59134a64a7" providerId="AD" clId="Web-{D56C13E4-6F00-6054-00A2-0D8AD79F7206}" dt="2022-08-03T10:48:02.731" v="1267"/>
          <ac:picMkLst>
            <pc:docMk/>
            <pc:sldMk cId="4134085157" sldId="374"/>
            <ac:picMk id="10" creationId="{B67D7BF2-EAC3-B2BC-1B86-74C7D94BAE62}"/>
          </ac:picMkLst>
        </pc:picChg>
        <pc:picChg chg="mod ord">
          <ac:chgData name="Whitney Etheve" userId="S::whitney.etheve@rmit.edu.au::bd8e8c42-8a19-47e4-b4b9-cb59134a64a7" providerId="AD" clId="Web-{D56C13E4-6F00-6054-00A2-0D8AD79F7206}" dt="2022-08-03T10:50:17.742" v="1283" actId="1076"/>
          <ac:picMkLst>
            <pc:docMk/>
            <pc:sldMk cId="4134085157" sldId="374"/>
            <ac:picMk id="14" creationId="{4C6006A6-49CC-602E-C5A7-47C3485681B4}"/>
          </ac:picMkLst>
        </pc:picChg>
        <pc:picChg chg="mod">
          <ac:chgData name="Whitney Etheve" userId="S::whitney.etheve@rmit.edu.au::bd8e8c42-8a19-47e4-b4b9-cb59134a64a7" providerId="AD" clId="Web-{D56C13E4-6F00-6054-00A2-0D8AD79F7206}" dt="2022-08-03T10:49:42.566" v="1280" actId="1076"/>
          <ac:picMkLst>
            <pc:docMk/>
            <pc:sldMk cId="4134085157" sldId="374"/>
            <ac:picMk id="15" creationId="{57EC09B2-AB79-B20B-E3E6-DF09BAD262B1}"/>
          </ac:picMkLst>
        </pc:picChg>
      </pc:sldChg>
      <pc:sldChg chg="modSp">
        <pc:chgData name="Whitney Etheve" userId="S::whitney.etheve@rmit.edu.au::bd8e8c42-8a19-47e4-b4b9-cb59134a64a7" providerId="AD" clId="Web-{D56C13E4-6F00-6054-00A2-0D8AD79F7206}" dt="2022-08-03T10:51:13.402" v="1288" actId="1076"/>
        <pc:sldMkLst>
          <pc:docMk/>
          <pc:sldMk cId="483995983" sldId="376"/>
        </pc:sldMkLst>
        <pc:picChg chg="mod">
          <ac:chgData name="Whitney Etheve" userId="S::whitney.etheve@rmit.edu.au::bd8e8c42-8a19-47e4-b4b9-cb59134a64a7" providerId="AD" clId="Web-{D56C13E4-6F00-6054-00A2-0D8AD79F7206}" dt="2022-08-03T10:51:04.651" v="1286" actId="1076"/>
          <ac:picMkLst>
            <pc:docMk/>
            <pc:sldMk cId="483995983" sldId="376"/>
            <ac:picMk id="2" creationId="{C3BB6B81-42E5-8180-C214-EBDC1EB7FABE}"/>
          </ac:picMkLst>
        </pc:picChg>
        <pc:picChg chg="mod">
          <ac:chgData name="Whitney Etheve" userId="S::whitney.etheve@rmit.edu.au::bd8e8c42-8a19-47e4-b4b9-cb59134a64a7" providerId="AD" clId="Web-{D56C13E4-6F00-6054-00A2-0D8AD79F7206}" dt="2022-08-03T10:51:09.683" v="1287" actId="1076"/>
          <ac:picMkLst>
            <pc:docMk/>
            <pc:sldMk cId="483995983" sldId="376"/>
            <ac:picMk id="4" creationId="{6078D0CE-5BAC-5A4A-7FDC-2D5A3A123CBA}"/>
          </ac:picMkLst>
        </pc:picChg>
        <pc:picChg chg="mod">
          <ac:chgData name="Whitney Etheve" userId="S::whitney.etheve@rmit.edu.au::bd8e8c42-8a19-47e4-b4b9-cb59134a64a7" providerId="AD" clId="Web-{D56C13E4-6F00-6054-00A2-0D8AD79F7206}" dt="2022-08-03T10:51:13.402" v="1288" actId="1076"/>
          <ac:picMkLst>
            <pc:docMk/>
            <pc:sldMk cId="483995983" sldId="376"/>
            <ac:picMk id="6" creationId="{70793025-0461-33E6-81E3-ADC990FB7A97}"/>
          </ac:picMkLst>
        </pc:picChg>
        <pc:picChg chg="mod">
          <ac:chgData name="Whitney Etheve" userId="S::whitney.etheve@rmit.edu.au::bd8e8c42-8a19-47e4-b4b9-cb59134a64a7" providerId="AD" clId="Web-{D56C13E4-6F00-6054-00A2-0D8AD79F7206}" dt="2022-08-03T10:51:00.589" v="1285" actId="1076"/>
          <ac:picMkLst>
            <pc:docMk/>
            <pc:sldMk cId="483995983" sldId="376"/>
            <ac:picMk id="10" creationId="{8890BE31-43CA-F94C-36A5-229FB18FF549}"/>
          </ac:picMkLst>
        </pc:picChg>
      </pc:sldChg>
      <pc:sldChg chg="addSp delSp modSp">
        <pc:chgData name="Whitney Etheve" userId="S::whitney.etheve@rmit.edu.au::bd8e8c42-8a19-47e4-b4b9-cb59134a64a7" providerId="AD" clId="Web-{D56C13E4-6F00-6054-00A2-0D8AD79F7206}" dt="2022-08-03T10:52:23.172" v="1299" actId="1076"/>
        <pc:sldMkLst>
          <pc:docMk/>
          <pc:sldMk cId="3736234676" sldId="377"/>
        </pc:sldMkLst>
        <pc:spChg chg="mod">
          <ac:chgData name="Whitney Etheve" userId="S::whitney.etheve@rmit.edu.au::bd8e8c42-8a19-47e4-b4b9-cb59134a64a7" providerId="AD" clId="Web-{D56C13E4-6F00-6054-00A2-0D8AD79F7206}" dt="2022-08-03T10:51:56.514" v="1295" actId="1076"/>
          <ac:spMkLst>
            <pc:docMk/>
            <pc:sldMk cId="3736234676" sldId="377"/>
            <ac:spMk id="10" creationId="{459CB8C9-E200-8FDC-582E-8DCF6C5271E4}"/>
          </ac:spMkLst>
        </pc:spChg>
        <pc:spChg chg="mod">
          <ac:chgData name="Whitney Etheve" userId="S::whitney.etheve@rmit.edu.au::bd8e8c42-8a19-47e4-b4b9-cb59134a64a7" providerId="AD" clId="Web-{D56C13E4-6F00-6054-00A2-0D8AD79F7206}" dt="2022-08-03T10:51:50.873" v="1293" actId="1076"/>
          <ac:spMkLst>
            <pc:docMk/>
            <pc:sldMk cId="3736234676" sldId="377"/>
            <ac:spMk id="16" creationId="{60E5498B-77AC-1759-F1D3-4B8263C19909}"/>
          </ac:spMkLst>
        </pc:spChg>
        <pc:spChg chg="mod">
          <ac:chgData name="Whitney Etheve" userId="S::whitney.etheve@rmit.edu.au::bd8e8c42-8a19-47e4-b4b9-cb59134a64a7" providerId="AD" clId="Web-{D56C13E4-6F00-6054-00A2-0D8AD79F7206}" dt="2022-08-03T10:51:50.889" v="1294" actId="1076"/>
          <ac:spMkLst>
            <pc:docMk/>
            <pc:sldMk cId="3736234676" sldId="377"/>
            <ac:spMk id="17" creationId="{91553B11-BC15-A100-1D46-817EC4C351C5}"/>
          </ac:spMkLst>
        </pc:spChg>
        <pc:cxnChg chg="add mod">
          <ac:chgData name="Whitney Etheve" userId="S::whitney.etheve@rmit.edu.au::bd8e8c42-8a19-47e4-b4b9-cb59134a64a7" providerId="AD" clId="Web-{D56C13E4-6F00-6054-00A2-0D8AD79F7206}" dt="2022-08-03T10:52:23.172" v="1299" actId="1076"/>
          <ac:cxnSpMkLst>
            <pc:docMk/>
            <pc:sldMk cId="3736234676" sldId="377"/>
            <ac:cxnSpMk id="3" creationId="{466C2B4D-BF0E-F5F9-6D8E-E54984541363}"/>
          </ac:cxnSpMkLst>
        </pc:cxnChg>
        <pc:cxnChg chg="del">
          <ac:chgData name="Whitney Etheve" userId="S::whitney.etheve@rmit.edu.au::bd8e8c42-8a19-47e4-b4b9-cb59134a64a7" providerId="AD" clId="Web-{D56C13E4-6F00-6054-00A2-0D8AD79F7206}" dt="2022-08-03T10:52:17.078" v="1298"/>
          <ac:cxnSpMkLst>
            <pc:docMk/>
            <pc:sldMk cId="3736234676" sldId="377"/>
            <ac:cxnSpMk id="18" creationId="{0EA17479-A140-2ACA-E07F-48EBE87E8C8D}"/>
          </ac:cxnSpMkLst>
        </pc:cxnChg>
      </pc:sldChg>
      <pc:sldChg chg="modSp add ord replId">
        <pc:chgData name="Whitney Etheve" userId="S::whitney.etheve@rmit.edu.au::bd8e8c42-8a19-47e4-b4b9-cb59134a64a7" providerId="AD" clId="Web-{D56C13E4-6F00-6054-00A2-0D8AD79F7206}" dt="2022-08-03T09:29:43.669" v="436" actId="20577"/>
        <pc:sldMkLst>
          <pc:docMk/>
          <pc:sldMk cId="404872400" sldId="379"/>
        </pc:sldMkLst>
        <pc:spChg chg="mod">
          <ac:chgData name="Whitney Etheve" userId="S::whitney.etheve@rmit.edu.au::bd8e8c42-8a19-47e4-b4b9-cb59134a64a7" providerId="AD" clId="Web-{D56C13E4-6F00-6054-00A2-0D8AD79F7206}" dt="2022-08-03T09:29:43.669" v="436" actId="20577"/>
          <ac:spMkLst>
            <pc:docMk/>
            <pc:sldMk cId="404872400" sldId="379"/>
            <ac:spMk id="2" creationId="{8C044C7A-2F01-9B2C-3408-61E4C4EB9628}"/>
          </ac:spMkLst>
        </pc:spChg>
        <pc:spChg chg="mod">
          <ac:chgData name="Whitney Etheve" userId="S::whitney.etheve@rmit.edu.au::bd8e8c42-8a19-47e4-b4b9-cb59134a64a7" providerId="AD" clId="Web-{D56C13E4-6F00-6054-00A2-0D8AD79F7206}" dt="2022-08-03T09:26:11.384" v="238" actId="20577"/>
          <ac:spMkLst>
            <pc:docMk/>
            <pc:sldMk cId="404872400" sldId="379"/>
            <ac:spMk id="4" creationId="{806FA942-C177-95A2-7A6B-E7E7826AC800}"/>
          </ac:spMkLst>
        </pc:spChg>
        <pc:spChg chg="mod">
          <ac:chgData name="Whitney Etheve" userId="S::whitney.etheve@rmit.edu.au::bd8e8c42-8a19-47e4-b4b9-cb59134a64a7" providerId="AD" clId="Web-{D56C13E4-6F00-6054-00A2-0D8AD79F7206}" dt="2022-08-03T09:25:54.774" v="232" actId="20577"/>
          <ac:spMkLst>
            <pc:docMk/>
            <pc:sldMk cId="404872400" sldId="379"/>
            <ac:spMk id="5" creationId="{A4604227-5990-D219-F0AB-08F01B3F6D43}"/>
          </ac:spMkLst>
        </pc:spChg>
      </pc:sldChg>
      <pc:sldChg chg="modSp add ord replId">
        <pc:chgData name="Whitney Etheve" userId="S::whitney.etheve@rmit.edu.au::bd8e8c42-8a19-47e4-b4b9-cb59134a64a7" providerId="AD" clId="Web-{D56C13E4-6F00-6054-00A2-0D8AD79F7206}" dt="2022-08-03T09:30:45.530" v="452" actId="20577"/>
        <pc:sldMkLst>
          <pc:docMk/>
          <pc:sldMk cId="1275182266" sldId="380"/>
        </pc:sldMkLst>
        <pc:spChg chg="mod">
          <ac:chgData name="Whitney Etheve" userId="S::whitney.etheve@rmit.edu.au::bd8e8c42-8a19-47e4-b4b9-cb59134a64a7" providerId="AD" clId="Web-{D56C13E4-6F00-6054-00A2-0D8AD79F7206}" dt="2022-08-03T09:30:45.530" v="452" actId="20577"/>
          <ac:spMkLst>
            <pc:docMk/>
            <pc:sldMk cId="1275182266" sldId="380"/>
            <ac:spMk id="2" creationId="{55B68B62-678B-98D9-FE2B-3C8B270CBAFB}"/>
          </ac:spMkLst>
        </pc:spChg>
      </pc:sldChg>
      <pc:sldChg chg="addSp delSp modSp add ord replId">
        <pc:chgData name="Whitney Etheve" userId="S::whitney.etheve@rmit.edu.au::bd8e8c42-8a19-47e4-b4b9-cb59134a64a7" providerId="AD" clId="Web-{D56C13E4-6F00-6054-00A2-0D8AD79F7206}" dt="2022-08-03T10:52:51.783" v="1302" actId="1076"/>
        <pc:sldMkLst>
          <pc:docMk/>
          <pc:sldMk cId="1552535171" sldId="381"/>
        </pc:sldMkLst>
        <pc:spChg chg="mod">
          <ac:chgData name="Whitney Etheve" userId="S::whitney.etheve@rmit.edu.au::bd8e8c42-8a19-47e4-b4b9-cb59134a64a7" providerId="AD" clId="Web-{D56C13E4-6F00-6054-00A2-0D8AD79F7206}" dt="2022-08-03T09:39:11.415" v="514" actId="20577"/>
          <ac:spMkLst>
            <pc:docMk/>
            <pc:sldMk cId="1552535171" sldId="381"/>
            <ac:spMk id="4" creationId="{806FA942-C177-95A2-7A6B-E7E7826AC800}"/>
          </ac:spMkLst>
        </pc:spChg>
        <pc:spChg chg="mod">
          <ac:chgData name="Whitney Etheve" userId="S::whitney.etheve@rmit.edu.au::bd8e8c42-8a19-47e4-b4b9-cb59134a64a7" providerId="AD" clId="Web-{D56C13E4-6F00-6054-00A2-0D8AD79F7206}" dt="2022-08-03T09:31:43.140" v="463" actId="20577"/>
          <ac:spMkLst>
            <pc:docMk/>
            <pc:sldMk cId="1552535171" sldId="381"/>
            <ac:spMk id="5" creationId="{A4604227-5990-D219-F0AB-08F01B3F6D43}"/>
          </ac:spMkLst>
        </pc:spChg>
        <pc:picChg chg="add mod">
          <ac:chgData name="Whitney Etheve" userId="S::whitney.etheve@rmit.edu.au::bd8e8c42-8a19-47e4-b4b9-cb59134a64a7" providerId="AD" clId="Web-{D56C13E4-6F00-6054-00A2-0D8AD79F7206}" dt="2022-08-03T10:52:39.548" v="1300" actId="1076"/>
          <ac:picMkLst>
            <pc:docMk/>
            <pc:sldMk cId="1552535171" sldId="381"/>
            <ac:picMk id="2" creationId="{BA59A45E-773B-FEB6-25DB-60FF94C0A60E}"/>
          </ac:picMkLst>
        </pc:picChg>
        <pc:picChg chg="add mod">
          <ac:chgData name="Whitney Etheve" userId="S::whitney.etheve@rmit.edu.au::bd8e8c42-8a19-47e4-b4b9-cb59134a64a7" providerId="AD" clId="Web-{D56C13E4-6F00-6054-00A2-0D8AD79F7206}" dt="2022-08-03T10:52:44.423" v="1301" actId="1076"/>
          <ac:picMkLst>
            <pc:docMk/>
            <pc:sldMk cId="1552535171" sldId="381"/>
            <ac:picMk id="3" creationId="{782A264E-3CB4-4733-9FDA-17C482478CBB}"/>
          </ac:picMkLst>
        </pc:picChg>
        <pc:picChg chg="del">
          <ac:chgData name="Whitney Etheve" userId="S::whitney.etheve@rmit.edu.au::bd8e8c42-8a19-47e4-b4b9-cb59134a64a7" providerId="AD" clId="Web-{D56C13E4-6F00-6054-00A2-0D8AD79F7206}" dt="2022-08-03T09:32:17.704" v="486"/>
          <ac:picMkLst>
            <pc:docMk/>
            <pc:sldMk cId="1552535171" sldId="381"/>
            <ac:picMk id="8" creationId="{D1DF64E1-3CF1-4326-46DE-14A6A4CDB059}"/>
          </ac:picMkLst>
        </pc:picChg>
        <pc:picChg chg="del">
          <ac:chgData name="Whitney Etheve" userId="S::whitney.etheve@rmit.edu.au::bd8e8c42-8a19-47e4-b4b9-cb59134a64a7" providerId="AD" clId="Web-{D56C13E4-6F00-6054-00A2-0D8AD79F7206}" dt="2022-08-03T09:32:18.985" v="487"/>
          <ac:picMkLst>
            <pc:docMk/>
            <pc:sldMk cId="1552535171" sldId="381"/>
            <ac:picMk id="9" creationId="{15FF32BB-14EE-B701-A703-9B9A74819021}"/>
          </ac:picMkLst>
        </pc:picChg>
        <pc:picChg chg="add mod">
          <ac:chgData name="Whitney Etheve" userId="S::whitney.etheve@rmit.edu.au::bd8e8c42-8a19-47e4-b4b9-cb59134a64a7" providerId="AD" clId="Web-{D56C13E4-6F00-6054-00A2-0D8AD79F7206}" dt="2022-08-03T10:52:51.783" v="1302" actId="1076"/>
          <ac:picMkLst>
            <pc:docMk/>
            <pc:sldMk cId="1552535171" sldId="381"/>
            <ac:picMk id="10" creationId="{470F627B-8AF4-F54A-CBC4-B5AA2CC110E3}"/>
          </ac:picMkLst>
        </pc:picChg>
        <pc:picChg chg="del">
          <ac:chgData name="Whitney Etheve" userId="S::whitney.etheve@rmit.edu.au::bd8e8c42-8a19-47e4-b4b9-cb59134a64a7" providerId="AD" clId="Web-{D56C13E4-6F00-6054-00A2-0D8AD79F7206}" dt="2022-08-03T09:32:20.344" v="488"/>
          <ac:picMkLst>
            <pc:docMk/>
            <pc:sldMk cId="1552535171" sldId="381"/>
            <ac:picMk id="11" creationId="{4D39CBEC-E0A4-3CBF-6E6C-2AC19E2B3A4E}"/>
          </ac:picMkLst>
        </pc:picChg>
        <pc:picChg chg="del">
          <ac:chgData name="Whitney Etheve" userId="S::whitney.etheve@rmit.edu.au::bd8e8c42-8a19-47e4-b4b9-cb59134a64a7" providerId="AD" clId="Web-{D56C13E4-6F00-6054-00A2-0D8AD79F7206}" dt="2022-08-03T09:32:22.641" v="490"/>
          <ac:picMkLst>
            <pc:docMk/>
            <pc:sldMk cId="1552535171" sldId="381"/>
            <ac:picMk id="12" creationId="{8C5CBB3A-2E8D-811C-F0F6-B9B2509E6CA3}"/>
          </ac:picMkLst>
        </pc:picChg>
        <pc:picChg chg="del">
          <ac:chgData name="Whitney Etheve" userId="S::whitney.etheve@rmit.edu.au::bd8e8c42-8a19-47e4-b4b9-cb59134a64a7" providerId="AD" clId="Web-{D56C13E4-6F00-6054-00A2-0D8AD79F7206}" dt="2022-08-03T09:32:21.704" v="489"/>
          <ac:picMkLst>
            <pc:docMk/>
            <pc:sldMk cId="1552535171" sldId="381"/>
            <ac:picMk id="13" creationId="{F8E9E30C-F288-3CED-0FEA-6149CB32CF58}"/>
          </ac:picMkLst>
        </pc:picChg>
        <pc:picChg chg="add mod">
          <ac:chgData name="Whitney Etheve" userId="S::whitney.etheve@rmit.edu.au::bd8e8c42-8a19-47e4-b4b9-cb59134a64a7" providerId="AD" clId="Web-{D56C13E4-6F00-6054-00A2-0D8AD79F7206}" dt="2022-08-03T09:41:19.027" v="522" actId="1076"/>
          <ac:picMkLst>
            <pc:docMk/>
            <pc:sldMk cId="1552535171" sldId="381"/>
            <ac:picMk id="14" creationId="{B0978B9C-BDB5-A673-3984-6C439A12D317}"/>
          </ac:picMkLst>
        </pc:picChg>
        <pc:cxnChg chg="mod">
          <ac:chgData name="Whitney Etheve" userId="S::whitney.etheve@rmit.edu.au::bd8e8c42-8a19-47e4-b4b9-cb59134a64a7" providerId="AD" clId="Web-{D56C13E4-6F00-6054-00A2-0D8AD79F7206}" dt="2022-08-03T09:44:01.530" v="570" actId="1076"/>
          <ac:cxnSpMkLst>
            <pc:docMk/>
            <pc:sldMk cId="1552535171" sldId="381"/>
            <ac:cxnSpMk id="6" creationId="{B4BB6AC8-E6B8-A4B3-109E-60D43349330B}"/>
          </ac:cxnSpMkLst>
        </pc:cxnChg>
      </pc:sldChg>
      <pc:sldChg chg="addSp delSp modSp add replId">
        <pc:chgData name="Whitney Etheve" userId="S::whitney.etheve@rmit.edu.au::bd8e8c42-8a19-47e4-b4b9-cb59134a64a7" providerId="AD" clId="Web-{D56C13E4-6F00-6054-00A2-0D8AD79F7206}" dt="2022-08-03T09:43:44.405" v="567" actId="1076"/>
        <pc:sldMkLst>
          <pc:docMk/>
          <pc:sldMk cId="3459850603" sldId="382"/>
        </pc:sldMkLst>
        <pc:spChg chg="mod">
          <ac:chgData name="Whitney Etheve" userId="S::whitney.etheve@rmit.edu.au::bd8e8c42-8a19-47e4-b4b9-cb59134a64a7" providerId="AD" clId="Web-{D56C13E4-6F00-6054-00A2-0D8AD79F7206}" dt="2022-08-03T09:42:30.185" v="552" actId="20577"/>
          <ac:spMkLst>
            <pc:docMk/>
            <pc:sldMk cId="3459850603" sldId="382"/>
            <ac:spMk id="4" creationId="{806FA942-C177-95A2-7A6B-E7E7826AC800}"/>
          </ac:spMkLst>
        </pc:spChg>
        <pc:spChg chg="mod">
          <ac:chgData name="Whitney Etheve" userId="S::whitney.etheve@rmit.edu.au::bd8e8c42-8a19-47e4-b4b9-cb59134a64a7" providerId="AD" clId="Web-{D56C13E4-6F00-6054-00A2-0D8AD79F7206}" dt="2022-08-03T09:41:49.012" v="526" actId="20577"/>
          <ac:spMkLst>
            <pc:docMk/>
            <pc:sldMk cId="3459850603" sldId="382"/>
            <ac:spMk id="5" creationId="{A4604227-5990-D219-F0AB-08F01B3F6D43}"/>
          </ac:spMkLst>
        </pc:spChg>
        <pc:spChg chg="del">
          <ac:chgData name="Whitney Etheve" userId="S::whitney.etheve@rmit.edu.au::bd8e8c42-8a19-47e4-b4b9-cb59134a64a7" providerId="AD" clId="Web-{D56C13E4-6F00-6054-00A2-0D8AD79F7206}" dt="2022-08-03T09:43:02.076" v="561"/>
          <ac:spMkLst>
            <pc:docMk/>
            <pc:sldMk cId="3459850603" sldId="382"/>
            <ac:spMk id="7" creationId="{D2508693-172A-86FA-FF32-4001090DD7D8}"/>
          </ac:spMkLst>
        </pc:spChg>
        <pc:picChg chg="del">
          <ac:chgData name="Whitney Etheve" userId="S::whitney.etheve@rmit.edu.au::bd8e8c42-8a19-47e4-b4b9-cb59134a64a7" providerId="AD" clId="Web-{D56C13E4-6F00-6054-00A2-0D8AD79F7206}" dt="2022-08-03T09:42:34.841" v="553"/>
          <ac:picMkLst>
            <pc:docMk/>
            <pc:sldMk cId="3459850603" sldId="382"/>
            <ac:picMk id="2" creationId="{BA59A45E-773B-FEB6-25DB-60FF94C0A60E}"/>
          </ac:picMkLst>
        </pc:picChg>
        <pc:picChg chg="del">
          <ac:chgData name="Whitney Etheve" userId="S::whitney.etheve@rmit.edu.au::bd8e8c42-8a19-47e4-b4b9-cb59134a64a7" providerId="AD" clId="Web-{D56C13E4-6F00-6054-00A2-0D8AD79F7206}" dt="2022-08-03T09:42:38.966" v="555"/>
          <ac:picMkLst>
            <pc:docMk/>
            <pc:sldMk cId="3459850603" sldId="382"/>
            <ac:picMk id="3" creationId="{782A264E-3CB4-4733-9FDA-17C482478CBB}"/>
          </ac:picMkLst>
        </pc:picChg>
        <pc:picChg chg="add mod">
          <ac:chgData name="Whitney Etheve" userId="S::whitney.etheve@rmit.edu.au::bd8e8c42-8a19-47e4-b4b9-cb59134a64a7" providerId="AD" clId="Web-{D56C13E4-6F00-6054-00A2-0D8AD79F7206}" dt="2022-08-03T09:43:10.998" v="563" actId="1076"/>
          <ac:picMkLst>
            <pc:docMk/>
            <pc:sldMk cId="3459850603" sldId="382"/>
            <ac:picMk id="8" creationId="{F034B701-0CE4-214D-5E4A-AA5907DFB973}"/>
          </ac:picMkLst>
        </pc:picChg>
        <pc:picChg chg="add mod">
          <ac:chgData name="Whitney Etheve" userId="S::whitney.etheve@rmit.edu.au::bd8e8c42-8a19-47e4-b4b9-cb59134a64a7" providerId="AD" clId="Web-{D56C13E4-6F00-6054-00A2-0D8AD79F7206}" dt="2022-08-03T09:43:16.326" v="564" actId="1076"/>
          <ac:picMkLst>
            <pc:docMk/>
            <pc:sldMk cId="3459850603" sldId="382"/>
            <ac:picMk id="9" creationId="{BD21E84A-3B01-F6E0-05F5-EBA7F1BB49EC}"/>
          </ac:picMkLst>
        </pc:picChg>
        <pc:picChg chg="del">
          <ac:chgData name="Whitney Etheve" userId="S::whitney.etheve@rmit.edu.au::bd8e8c42-8a19-47e4-b4b9-cb59134a64a7" providerId="AD" clId="Web-{D56C13E4-6F00-6054-00A2-0D8AD79F7206}" dt="2022-08-03T09:42:40.732" v="556"/>
          <ac:picMkLst>
            <pc:docMk/>
            <pc:sldMk cId="3459850603" sldId="382"/>
            <ac:picMk id="10" creationId="{470F627B-8AF4-F54A-CBC4-B5AA2CC110E3}"/>
          </ac:picMkLst>
        </pc:picChg>
        <pc:picChg chg="add mod">
          <ac:chgData name="Whitney Etheve" userId="S::whitney.etheve@rmit.edu.au::bd8e8c42-8a19-47e4-b4b9-cb59134a64a7" providerId="AD" clId="Web-{D56C13E4-6F00-6054-00A2-0D8AD79F7206}" dt="2022-08-03T09:43:28.623" v="566" actId="1076"/>
          <ac:picMkLst>
            <pc:docMk/>
            <pc:sldMk cId="3459850603" sldId="382"/>
            <ac:picMk id="11" creationId="{B347FA54-0AC9-A9EA-27F0-E1179AB1E089}"/>
          </ac:picMkLst>
        </pc:picChg>
        <pc:picChg chg="del">
          <ac:chgData name="Whitney Etheve" userId="S::whitney.etheve@rmit.edu.au::bd8e8c42-8a19-47e4-b4b9-cb59134a64a7" providerId="AD" clId="Web-{D56C13E4-6F00-6054-00A2-0D8AD79F7206}" dt="2022-08-03T09:42:37.076" v="554"/>
          <ac:picMkLst>
            <pc:docMk/>
            <pc:sldMk cId="3459850603" sldId="382"/>
            <ac:picMk id="14" creationId="{B0978B9C-BDB5-A673-3984-6C439A12D317}"/>
          </ac:picMkLst>
        </pc:picChg>
        <pc:cxnChg chg="mod">
          <ac:chgData name="Whitney Etheve" userId="S::whitney.etheve@rmit.edu.au::bd8e8c42-8a19-47e4-b4b9-cb59134a64a7" providerId="AD" clId="Web-{D56C13E4-6F00-6054-00A2-0D8AD79F7206}" dt="2022-08-03T09:43:44.405" v="567" actId="1076"/>
          <ac:cxnSpMkLst>
            <pc:docMk/>
            <pc:sldMk cId="3459850603" sldId="382"/>
            <ac:cxnSpMk id="6" creationId="{B4BB6AC8-E6B8-A4B3-109E-60D43349330B}"/>
          </ac:cxnSpMkLst>
        </pc:cxnChg>
      </pc:sldChg>
      <pc:sldChg chg="add del ord replId">
        <pc:chgData name="Whitney Etheve" userId="S::whitney.etheve@rmit.edu.au::bd8e8c42-8a19-47e4-b4b9-cb59134a64a7" providerId="AD" clId="Web-{D56C13E4-6F00-6054-00A2-0D8AD79F7206}" dt="2022-08-03T09:45:19.001" v="575"/>
        <pc:sldMkLst>
          <pc:docMk/>
          <pc:sldMk cId="580883457" sldId="383"/>
        </pc:sldMkLst>
      </pc:sldChg>
      <pc:sldChg chg="addSp delSp modSp add ord replId">
        <pc:chgData name="Whitney Etheve" userId="S::whitney.etheve@rmit.edu.au::bd8e8c42-8a19-47e4-b4b9-cb59134a64a7" providerId="AD" clId="Web-{D56C13E4-6F00-6054-00A2-0D8AD79F7206}" dt="2022-08-03T10:09:55.436" v="1258" actId="1076"/>
        <pc:sldMkLst>
          <pc:docMk/>
          <pc:sldMk cId="1972913308" sldId="384"/>
        </pc:sldMkLst>
        <pc:spChg chg="mod">
          <ac:chgData name="Whitney Etheve" userId="S::whitney.etheve@rmit.edu.au::bd8e8c42-8a19-47e4-b4b9-cb59134a64a7" providerId="AD" clId="Web-{D56C13E4-6F00-6054-00A2-0D8AD79F7206}" dt="2022-08-03T09:45:34.251" v="577" actId="20577"/>
          <ac:spMkLst>
            <pc:docMk/>
            <pc:sldMk cId="1972913308" sldId="384"/>
            <ac:spMk id="2" creationId="{70350D2C-81C9-5E5A-D4F8-C77CBF62BCF8}"/>
          </ac:spMkLst>
        </pc:spChg>
        <pc:spChg chg="add del mod">
          <ac:chgData name="Whitney Etheve" userId="S::whitney.etheve@rmit.edu.au::bd8e8c42-8a19-47e4-b4b9-cb59134a64a7" providerId="AD" clId="Web-{D56C13E4-6F00-6054-00A2-0D8AD79F7206}" dt="2022-08-03T09:54:14.480" v="758"/>
          <ac:spMkLst>
            <pc:docMk/>
            <pc:sldMk cId="1972913308" sldId="384"/>
            <ac:spMk id="5" creationId="{167A168C-79B4-ABAA-9DE8-618F72E1AFE8}"/>
          </ac:spMkLst>
        </pc:spChg>
        <pc:spChg chg="mod">
          <ac:chgData name="Whitney Etheve" userId="S::whitney.etheve@rmit.edu.au::bd8e8c42-8a19-47e4-b4b9-cb59134a64a7" providerId="AD" clId="Web-{D56C13E4-6F00-6054-00A2-0D8AD79F7206}" dt="2022-08-03T09:55:34.997" v="912" actId="20577"/>
          <ac:spMkLst>
            <pc:docMk/>
            <pc:sldMk cId="1972913308" sldId="384"/>
            <ac:spMk id="6" creationId="{018A2F96-FE67-A4BC-9A94-A284DE91B300}"/>
          </ac:spMkLst>
        </pc:spChg>
        <pc:spChg chg="add mod">
          <ac:chgData name="Whitney Etheve" userId="S::whitney.etheve@rmit.edu.au::bd8e8c42-8a19-47e4-b4b9-cb59134a64a7" providerId="AD" clId="Web-{D56C13E4-6F00-6054-00A2-0D8AD79F7206}" dt="2022-08-03T09:59:44.862" v="1145" actId="20577"/>
          <ac:spMkLst>
            <pc:docMk/>
            <pc:sldMk cId="1972913308" sldId="384"/>
            <ac:spMk id="10" creationId="{79513AFF-25F8-0395-B946-4B034D14F5D1}"/>
          </ac:spMkLst>
        </pc:spChg>
        <pc:graphicFrameChg chg="del">
          <ac:chgData name="Whitney Etheve" userId="S::whitney.etheve@rmit.edu.au::bd8e8c42-8a19-47e4-b4b9-cb59134a64a7" providerId="AD" clId="Web-{D56C13E4-6F00-6054-00A2-0D8AD79F7206}" dt="2022-08-03T09:45:28.657" v="576"/>
          <ac:graphicFrameMkLst>
            <pc:docMk/>
            <pc:sldMk cId="1972913308" sldId="384"/>
            <ac:graphicFrameMk id="3" creationId="{0783E6AA-091A-0392-E4DF-3854506D1CA7}"/>
          </ac:graphicFrameMkLst>
        </pc:graphicFrameChg>
        <pc:picChg chg="add del mod">
          <ac:chgData name="Whitney Etheve" userId="S::whitney.etheve@rmit.edu.au::bd8e8c42-8a19-47e4-b4b9-cb59134a64a7" providerId="AD" clId="Web-{D56C13E4-6F00-6054-00A2-0D8AD79F7206}" dt="2022-08-03T09:54:23.965" v="762"/>
          <ac:picMkLst>
            <pc:docMk/>
            <pc:sldMk cId="1972913308" sldId="384"/>
            <ac:picMk id="4" creationId="{FC77B1C2-39D6-C6FB-9572-35F95362D437}"/>
          </ac:picMkLst>
        </pc:picChg>
        <pc:picChg chg="add del mod">
          <ac:chgData name="Whitney Etheve" userId="S::whitney.etheve@rmit.edu.au::bd8e8c42-8a19-47e4-b4b9-cb59134a64a7" providerId="AD" clId="Web-{D56C13E4-6F00-6054-00A2-0D8AD79F7206}" dt="2022-08-03T10:02:33.318" v="1148"/>
          <ac:picMkLst>
            <pc:docMk/>
            <pc:sldMk cId="1972913308" sldId="384"/>
            <ac:picMk id="11" creationId="{5AD29C6A-8595-3DD5-694D-6CAB1F9F6B5E}"/>
          </ac:picMkLst>
        </pc:picChg>
        <pc:picChg chg="add del mod">
          <ac:chgData name="Whitney Etheve" userId="S::whitney.etheve@rmit.edu.au::bd8e8c42-8a19-47e4-b4b9-cb59134a64a7" providerId="AD" clId="Web-{D56C13E4-6F00-6054-00A2-0D8AD79F7206}" dt="2022-08-03T10:03:06.584" v="1151"/>
          <ac:picMkLst>
            <pc:docMk/>
            <pc:sldMk cId="1972913308" sldId="384"/>
            <ac:picMk id="12" creationId="{4D11D732-5D1E-7C20-320F-599030BC4EB3}"/>
          </ac:picMkLst>
        </pc:picChg>
        <pc:picChg chg="add mod">
          <ac:chgData name="Whitney Etheve" userId="S::whitney.etheve@rmit.edu.au::bd8e8c42-8a19-47e4-b4b9-cb59134a64a7" providerId="AD" clId="Web-{D56C13E4-6F00-6054-00A2-0D8AD79F7206}" dt="2022-08-03T10:09:55.436" v="1258" actId="1076"/>
          <ac:picMkLst>
            <pc:docMk/>
            <pc:sldMk cId="1972913308" sldId="384"/>
            <ac:picMk id="13" creationId="{CA29932F-72A0-91C4-8D62-45ED043D4E63}"/>
          </ac:picMkLst>
        </pc:picChg>
        <pc:cxnChg chg="add">
          <ac:chgData name="Whitney Etheve" userId="S::whitney.etheve@rmit.edu.au::bd8e8c42-8a19-47e4-b4b9-cb59134a64a7" providerId="AD" clId="Web-{D56C13E4-6F00-6054-00A2-0D8AD79F7206}" dt="2022-08-03T09:54:53.075" v="884"/>
          <ac:cxnSpMkLst>
            <pc:docMk/>
            <pc:sldMk cId="1972913308" sldId="384"/>
            <ac:cxnSpMk id="9" creationId="{604887D5-812A-75C0-7E5B-0E17DB9B1270}"/>
          </ac:cxnSpMkLst>
        </pc:cxnChg>
      </pc:sldChg>
      <pc:sldChg chg="addSp delSp modSp add ord replId">
        <pc:chgData name="Whitney Etheve" userId="S::whitney.etheve@rmit.edu.au::bd8e8c42-8a19-47e4-b4b9-cb59134a64a7" providerId="AD" clId="Web-{D56C13E4-6F00-6054-00A2-0D8AD79F7206}" dt="2022-08-03T10:53:45.005" v="1305" actId="1076"/>
        <pc:sldMkLst>
          <pc:docMk/>
          <pc:sldMk cId="1107422893" sldId="385"/>
        </pc:sldMkLst>
        <pc:spChg chg="del mod">
          <ac:chgData name="Whitney Etheve" userId="S::whitney.etheve@rmit.edu.au::bd8e8c42-8a19-47e4-b4b9-cb59134a64a7" providerId="AD" clId="Web-{D56C13E4-6F00-6054-00A2-0D8AD79F7206}" dt="2022-08-03T10:06:20.588" v="1177"/>
          <ac:spMkLst>
            <pc:docMk/>
            <pc:sldMk cId="1107422893" sldId="385"/>
            <ac:spMk id="3" creationId="{EE0DAD43-1A62-A1C8-8BDE-D010665C65B0}"/>
          </ac:spMkLst>
        </pc:spChg>
        <pc:spChg chg="add del">
          <ac:chgData name="Whitney Etheve" userId="S::whitney.etheve@rmit.edu.au::bd8e8c42-8a19-47e4-b4b9-cb59134a64a7" providerId="AD" clId="Web-{D56C13E4-6F00-6054-00A2-0D8AD79F7206}" dt="2022-08-03T10:06:25.010" v="1181"/>
          <ac:spMkLst>
            <pc:docMk/>
            <pc:sldMk cId="1107422893" sldId="385"/>
            <ac:spMk id="4" creationId="{A78B2101-3E2F-A05A-D1AE-71824BBB1DDF}"/>
          </ac:spMkLst>
        </pc:spChg>
        <pc:spChg chg="del">
          <ac:chgData name="Whitney Etheve" userId="S::whitney.etheve@rmit.edu.au::bd8e8c42-8a19-47e4-b4b9-cb59134a64a7" providerId="AD" clId="Web-{D56C13E4-6F00-6054-00A2-0D8AD79F7206}" dt="2022-08-03T10:06:15.213" v="1176"/>
          <ac:spMkLst>
            <pc:docMk/>
            <pc:sldMk cId="1107422893" sldId="385"/>
            <ac:spMk id="8" creationId="{F608FB42-1CA3-24B7-5D0E-63E0D10305FF}"/>
          </ac:spMkLst>
        </pc:spChg>
        <pc:spChg chg="del">
          <ac:chgData name="Whitney Etheve" userId="S::whitney.etheve@rmit.edu.au::bd8e8c42-8a19-47e4-b4b9-cb59134a64a7" providerId="AD" clId="Web-{D56C13E4-6F00-6054-00A2-0D8AD79F7206}" dt="2022-08-03T10:05:14.946" v="1164"/>
          <ac:spMkLst>
            <pc:docMk/>
            <pc:sldMk cId="1107422893" sldId="385"/>
            <ac:spMk id="10" creationId="{590BE64B-67AA-1ED9-4DEE-A9A40A9049F7}"/>
          </ac:spMkLst>
        </pc:spChg>
        <pc:spChg chg="add">
          <ac:chgData name="Whitney Etheve" userId="S::whitney.etheve@rmit.edu.au::bd8e8c42-8a19-47e4-b4b9-cb59134a64a7" providerId="AD" clId="Web-{D56C13E4-6F00-6054-00A2-0D8AD79F7206}" dt="2022-08-03T10:06:28.104" v="1182"/>
          <ac:spMkLst>
            <pc:docMk/>
            <pc:sldMk cId="1107422893" sldId="385"/>
            <ac:spMk id="11" creationId="{53B2268F-2E1F-DA26-F009-AB2C4990DF8B}"/>
          </ac:spMkLst>
        </pc:spChg>
        <pc:spChg chg="del">
          <ac:chgData name="Whitney Etheve" userId="S::whitney.etheve@rmit.edu.au::bd8e8c42-8a19-47e4-b4b9-cb59134a64a7" providerId="AD" clId="Web-{D56C13E4-6F00-6054-00A2-0D8AD79F7206}" dt="2022-08-03T10:05:19.993" v="1167"/>
          <ac:spMkLst>
            <pc:docMk/>
            <pc:sldMk cId="1107422893" sldId="385"/>
            <ac:spMk id="12" creationId="{084C733B-0F86-63FC-3CFB-BF63ECF54C50}"/>
          </ac:spMkLst>
        </pc:spChg>
        <pc:spChg chg="del">
          <ac:chgData name="Whitney Etheve" userId="S::whitney.etheve@rmit.edu.au::bd8e8c42-8a19-47e4-b4b9-cb59134a64a7" providerId="AD" clId="Web-{D56C13E4-6F00-6054-00A2-0D8AD79F7206}" dt="2022-08-03T10:05:14.946" v="1163"/>
          <ac:spMkLst>
            <pc:docMk/>
            <pc:sldMk cId="1107422893" sldId="385"/>
            <ac:spMk id="14" creationId="{1492EE0F-1C58-5150-8718-29B59667D6B3}"/>
          </ac:spMkLst>
        </pc:spChg>
        <pc:spChg chg="del">
          <ac:chgData name="Whitney Etheve" userId="S::whitney.etheve@rmit.edu.au::bd8e8c42-8a19-47e4-b4b9-cb59134a64a7" providerId="AD" clId="Web-{D56C13E4-6F00-6054-00A2-0D8AD79F7206}" dt="2022-08-03T10:05:19.993" v="1166"/>
          <ac:spMkLst>
            <pc:docMk/>
            <pc:sldMk cId="1107422893" sldId="385"/>
            <ac:spMk id="16" creationId="{E31A342B-CE5B-8E25-04D9-A8347582C61D}"/>
          </ac:spMkLst>
        </pc:spChg>
        <pc:spChg chg="add mod">
          <ac:chgData name="Whitney Etheve" userId="S::whitney.etheve@rmit.edu.au::bd8e8c42-8a19-47e4-b4b9-cb59134a64a7" providerId="AD" clId="Web-{D56C13E4-6F00-6054-00A2-0D8AD79F7206}" dt="2022-08-03T10:53:36.536" v="1304" actId="14100"/>
          <ac:spMkLst>
            <pc:docMk/>
            <pc:sldMk cId="1107422893" sldId="385"/>
            <ac:spMk id="19" creationId="{07B7D0C0-8126-5812-3529-3F40078FBA29}"/>
          </ac:spMkLst>
        </pc:spChg>
        <pc:spChg chg="add mod">
          <ac:chgData name="Whitney Etheve" userId="S::whitney.etheve@rmit.edu.au::bd8e8c42-8a19-47e4-b4b9-cb59134a64a7" providerId="AD" clId="Web-{D56C13E4-6F00-6054-00A2-0D8AD79F7206}" dt="2022-08-03T10:53:45.005" v="1305" actId="1076"/>
          <ac:spMkLst>
            <pc:docMk/>
            <pc:sldMk cId="1107422893" sldId="385"/>
            <ac:spMk id="21" creationId="{1E8D6925-F972-1299-12BC-92383D7ABD1E}"/>
          </ac:spMkLst>
        </pc:spChg>
        <pc:spChg chg="del">
          <ac:chgData name="Whitney Etheve" userId="S::whitney.etheve@rmit.edu.au::bd8e8c42-8a19-47e4-b4b9-cb59134a64a7" providerId="AD" clId="Web-{D56C13E4-6F00-6054-00A2-0D8AD79F7206}" dt="2022-08-03T10:05:14.946" v="1160"/>
          <ac:spMkLst>
            <pc:docMk/>
            <pc:sldMk cId="1107422893" sldId="385"/>
            <ac:spMk id="22" creationId="{3E3E4ECB-E556-62B5-3BBA-A59D1DB2B8A2}"/>
          </ac:spMkLst>
        </pc:spChg>
        <pc:spChg chg="del">
          <ac:chgData name="Whitney Etheve" userId="S::whitney.etheve@rmit.edu.au::bd8e8c42-8a19-47e4-b4b9-cb59134a64a7" providerId="AD" clId="Web-{D56C13E4-6F00-6054-00A2-0D8AD79F7206}" dt="2022-08-03T10:05:19.993" v="1165"/>
          <ac:spMkLst>
            <pc:docMk/>
            <pc:sldMk cId="1107422893" sldId="385"/>
            <ac:spMk id="24" creationId="{4B4C171D-CAE4-3B73-20D7-FD09B2DA48E8}"/>
          </ac:spMkLst>
        </pc:spChg>
        <pc:picChg chg="add mod">
          <ac:chgData name="Whitney Etheve" userId="S::whitney.etheve@rmit.edu.au::bd8e8c42-8a19-47e4-b4b9-cb59134a64a7" providerId="AD" clId="Web-{D56C13E4-6F00-6054-00A2-0D8AD79F7206}" dt="2022-08-03T10:53:31.630" v="1303" actId="1076"/>
          <ac:picMkLst>
            <pc:docMk/>
            <pc:sldMk cId="1107422893" sldId="385"/>
            <ac:picMk id="23" creationId="{AFE8F25D-76B7-1ECE-4473-2A780F81F466}"/>
          </ac:picMkLst>
        </pc:picChg>
        <pc:cxnChg chg="add del">
          <ac:chgData name="Whitney Etheve" userId="S::whitney.etheve@rmit.edu.au::bd8e8c42-8a19-47e4-b4b9-cb59134a64a7" providerId="AD" clId="Web-{D56C13E4-6F00-6054-00A2-0D8AD79F7206}" dt="2022-08-03T10:06:25.010" v="1180"/>
          <ac:cxnSpMkLst>
            <pc:docMk/>
            <pc:sldMk cId="1107422893" sldId="385"/>
            <ac:cxnSpMk id="6" creationId="{1786DF4A-090C-3F99-7110-F621BB53B0B8}"/>
          </ac:cxnSpMkLst>
        </pc:cxnChg>
        <pc:cxnChg chg="add del">
          <ac:chgData name="Whitney Etheve" userId="S::whitney.etheve@rmit.edu.au::bd8e8c42-8a19-47e4-b4b9-cb59134a64a7" providerId="AD" clId="Web-{D56C13E4-6F00-6054-00A2-0D8AD79F7206}" dt="2022-08-03T10:06:31.917" v="1184"/>
          <ac:cxnSpMkLst>
            <pc:docMk/>
            <pc:sldMk cId="1107422893" sldId="385"/>
            <ac:cxnSpMk id="15" creationId="{25910DE3-7E85-0DF8-E537-086A68287A8F}"/>
          </ac:cxnSpMkLst>
        </pc:cxnChg>
        <pc:cxnChg chg="del">
          <ac:chgData name="Whitney Etheve" userId="S::whitney.etheve@rmit.edu.au::bd8e8c42-8a19-47e4-b4b9-cb59134a64a7" providerId="AD" clId="Web-{D56C13E4-6F00-6054-00A2-0D8AD79F7206}" dt="2022-08-03T10:05:14.946" v="1162"/>
          <ac:cxnSpMkLst>
            <pc:docMk/>
            <pc:sldMk cId="1107422893" sldId="385"/>
            <ac:cxnSpMk id="18" creationId="{A3B0DA94-B69F-8D9B-32E7-5E7B2167F84C}"/>
          </ac:cxnSpMkLst>
        </pc:cxnChg>
        <pc:cxnChg chg="del">
          <ac:chgData name="Whitney Etheve" userId="S::whitney.etheve@rmit.edu.au::bd8e8c42-8a19-47e4-b4b9-cb59134a64a7" providerId="AD" clId="Web-{D56C13E4-6F00-6054-00A2-0D8AD79F7206}" dt="2022-08-03T10:05:14.946" v="1161"/>
          <ac:cxnSpMkLst>
            <pc:docMk/>
            <pc:sldMk cId="1107422893" sldId="385"/>
            <ac:cxnSpMk id="20" creationId="{FD2C16FC-B3E6-D246-C8DB-CB5646A0AD2E}"/>
          </ac:cxnSpMkLst>
        </pc:cxnChg>
        <pc:cxnChg chg="del">
          <ac:chgData name="Whitney Etheve" userId="S::whitney.etheve@rmit.edu.au::bd8e8c42-8a19-47e4-b4b9-cb59134a64a7" providerId="AD" clId="Web-{D56C13E4-6F00-6054-00A2-0D8AD79F7206}" dt="2022-08-03T10:05:14.946" v="1159"/>
          <ac:cxnSpMkLst>
            <pc:docMk/>
            <pc:sldMk cId="1107422893" sldId="385"/>
            <ac:cxnSpMk id="26" creationId="{E200DDD7-A866-33DF-30E1-854955199131}"/>
          </ac:cxnSpMkLst>
        </pc:cxnChg>
      </pc:sldChg>
      <pc:sldChg chg="modSp add ord replId">
        <pc:chgData name="Whitney Etheve" userId="S::whitney.etheve@rmit.edu.au::bd8e8c42-8a19-47e4-b4b9-cb59134a64a7" providerId="AD" clId="Web-{D56C13E4-6F00-6054-00A2-0D8AD79F7206}" dt="2022-08-03T10:55:22.389" v="1340" actId="14100"/>
        <pc:sldMkLst>
          <pc:docMk/>
          <pc:sldMk cId="3679230999" sldId="386"/>
        </pc:sldMkLst>
        <pc:spChg chg="mod">
          <ac:chgData name="Whitney Etheve" userId="S::whitney.etheve@rmit.edu.au::bd8e8c42-8a19-47e4-b4b9-cb59134a64a7" providerId="AD" clId="Web-{D56C13E4-6F00-6054-00A2-0D8AD79F7206}" dt="2022-08-03T10:55:22.389" v="1340" actId="14100"/>
          <ac:spMkLst>
            <pc:docMk/>
            <pc:sldMk cId="3679230999" sldId="386"/>
            <ac:spMk id="3" creationId="{71EA43A3-B42E-68D5-C803-1284C4EBB97B}"/>
          </ac:spMkLst>
        </pc:spChg>
      </pc:sldChg>
      <pc:sldChg chg="delSp modSp add ord replId">
        <pc:chgData name="Whitney Etheve" userId="S::whitney.etheve@rmit.edu.au::bd8e8c42-8a19-47e4-b4b9-cb59134a64a7" providerId="AD" clId="Web-{D56C13E4-6F00-6054-00A2-0D8AD79F7206}" dt="2022-08-03T11:41:02.225" v="2310" actId="20577"/>
        <pc:sldMkLst>
          <pc:docMk/>
          <pc:sldMk cId="171120506" sldId="387"/>
        </pc:sldMkLst>
        <pc:spChg chg="del">
          <ac:chgData name="Whitney Etheve" userId="S::whitney.etheve@rmit.edu.au::bd8e8c42-8a19-47e4-b4b9-cb59134a64a7" providerId="AD" clId="Web-{D56C13E4-6F00-6054-00A2-0D8AD79F7206}" dt="2022-08-03T10:56:56.333" v="1343"/>
          <ac:spMkLst>
            <pc:docMk/>
            <pc:sldMk cId="171120506" sldId="387"/>
            <ac:spMk id="2" creationId="{70350D2C-81C9-5E5A-D4F8-C77CBF62BCF8}"/>
          </ac:spMkLst>
        </pc:spChg>
        <pc:spChg chg="mod">
          <ac:chgData name="Whitney Etheve" userId="S::whitney.etheve@rmit.edu.au::bd8e8c42-8a19-47e4-b4b9-cb59134a64a7" providerId="AD" clId="Web-{D56C13E4-6F00-6054-00A2-0D8AD79F7206}" dt="2022-08-03T10:57:22.428" v="1379" actId="20577"/>
          <ac:spMkLst>
            <pc:docMk/>
            <pc:sldMk cId="171120506" sldId="387"/>
            <ac:spMk id="4" creationId="{0C0AE749-A901-5A26-C220-F1BBC03606A1}"/>
          </ac:spMkLst>
        </pc:spChg>
        <pc:spChg chg="del">
          <ac:chgData name="Whitney Etheve" userId="S::whitney.etheve@rmit.edu.au::bd8e8c42-8a19-47e4-b4b9-cb59134a64a7" providerId="AD" clId="Web-{D56C13E4-6F00-6054-00A2-0D8AD79F7206}" dt="2022-08-03T10:56:59.411" v="1344"/>
          <ac:spMkLst>
            <pc:docMk/>
            <pc:sldMk cId="171120506" sldId="387"/>
            <ac:spMk id="6" creationId="{018A2F96-FE67-A4BC-9A94-A284DE91B300}"/>
          </ac:spMkLst>
        </pc:spChg>
        <pc:spChg chg="mod">
          <ac:chgData name="Whitney Etheve" userId="S::whitney.etheve@rmit.edu.au::bd8e8c42-8a19-47e4-b4b9-cb59134a64a7" providerId="AD" clId="Web-{D56C13E4-6F00-6054-00A2-0D8AD79F7206}" dt="2022-08-03T11:11:16.060" v="1767" actId="20577"/>
          <ac:spMkLst>
            <pc:docMk/>
            <pc:sldMk cId="171120506" sldId="387"/>
            <ac:spMk id="10" creationId="{FE183FFA-CDB6-3632-25D3-255CB7BBD723}"/>
          </ac:spMkLst>
        </pc:spChg>
        <pc:spChg chg="mod">
          <ac:chgData name="Whitney Etheve" userId="S::whitney.etheve@rmit.edu.au::bd8e8c42-8a19-47e4-b4b9-cb59134a64a7" providerId="AD" clId="Web-{D56C13E4-6F00-6054-00A2-0D8AD79F7206}" dt="2022-08-03T10:57:51.211" v="1383" actId="20577"/>
          <ac:spMkLst>
            <pc:docMk/>
            <pc:sldMk cId="171120506" sldId="387"/>
            <ac:spMk id="11" creationId="{40A5CB04-E530-A2F4-B322-5F70256917CC}"/>
          </ac:spMkLst>
        </pc:spChg>
        <pc:spChg chg="mod">
          <ac:chgData name="Whitney Etheve" userId="S::whitney.etheve@rmit.edu.au::bd8e8c42-8a19-47e4-b4b9-cb59134a64a7" providerId="AD" clId="Web-{D56C13E4-6F00-6054-00A2-0D8AD79F7206}" dt="2022-08-03T10:57:32.476" v="1381" actId="20577"/>
          <ac:spMkLst>
            <pc:docMk/>
            <pc:sldMk cId="171120506" sldId="387"/>
            <ac:spMk id="14" creationId="{8F1BE7FB-C806-4690-FDCD-E41288D67139}"/>
          </ac:spMkLst>
        </pc:spChg>
        <pc:spChg chg="mod">
          <ac:chgData name="Whitney Etheve" userId="S::whitney.etheve@rmit.edu.au::bd8e8c42-8a19-47e4-b4b9-cb59134a64a7" providerId="AD" clId="Web-{D56C13E4-6F00-6054-00A2-0D8AD79F7206}" dt="2022-08-03T11:40:03.721" v="2275" actId="20577"/>
          <ac:spMkLst>
            <pc:docMk/>
            <pc:sldMk cId="171120506" sldId="387"/>
            <ac:spMk id="20" creationId="{FDFF355C-A4E3-CA3F-C893-EA57E15993F8}"/>
          </ac:spMkLst>
        </pc:spChg>
        <pc:spChg chg="mod">
          <ac:chgData name="Whitney Etheve" userId="S::whitney.etheve@rmit.edu.au::bd8e8c42-8a19-47e4-b4b9-cb59134a64a7" providerId="AD" clId="Web-{D56C13E4-6F00-6054-00A2-0D8AD79F7206}" dt="2022-08-03T11:41:02.225" v="2310" actId="20577"/>
          <ac:spMkLst>
            <pc:docMk/>
            <pc:sldMk cId="171120506" sldId="387"/>
            <ac:spMk id="21" creationId="{601692EB-8B42-5F3E-0654-49AC7F91D072}"/>
          </ac:spMkLst>
        </pc:spChg>
        <pc:cxnChg chg="mod">
          <ac:chgData name="Whitney Etheve" userId="S::whitney.etheve@rmit.edu.au::bd8e8c42-8a19-47e4-b4b9-cb59134a64a7" providerId="AD" clId="Web-{D56C13E4-6F00-6054-00A2-0D8AD79F7206}" dt="2022-08-03T10:57:14.584" v="1364" actId="1076"/>
          <ac:cxnSpMkLst>
            <pc:docMk/>
            <pc:sldMk cId="171120506" sldId="387"/>
            <ac:cxnSpMk id="5" creationId="{64E21DCB-C98A-A0F1-40DE-4DD5F97E1ED5}"/>
          </ac:cxnSpMkLst>
        </pc:cxnChg>
        <pc:cxnChg chg="mod">
          <ac:chgData name="Whitney Etheve" userId="S::whitney.etheve@rmit.edu.au::bd8e8c42-8a19-47e4-b4b9-cb59134a64a7" providerId="AD" clId="Web-{D56C13E4-6F00-6054-00A2-0D8AD79F7206}" dt="2022-08-03T10:57:14.600" v="1365" actId="1076"/>
          <ac:cxnSpMkLst>
            <pc:docMk/>
            <pc:sldMk cId="171120506" sldId="387"/>
            <ac:cxnSpMk id="8" creationId="{E3688073-5DC9-B462-7EDF-00345D275FA9}"/>
          </ac:cxnSpMkLst>
        </pc:cxnChg>
        <pc:cxnChg chg="mod">
          <ac:chgData name="Whitney Etheve" userId="S::whitney.etheve@rmit.edu.au::bd8e8c42-8a19-47e4-b4b9-cb59134a64a7" providerId="AD" clId="Web-{D56C13E4-6F00-6054-00A2-0D8AD79F7206}" dt="2022-08-03T10:57:14.600" v="1366" actId="1076"/>
          <ac:cxnSpMkLst>
            <pc:docMk/>
            <pc:sldMk cId="171120506" sldId="387"/>
            <ac:cxnSpMk id="9" creationId="{8451D62F-BBC6-3120-199D-BB77B881DBD6}"/>
          </ac:cxnSpMkLst>
        </pc:cxnChg>
      </pc:sldChg>
      <pc:sldChg chg="modSp add replId">
        <pc:chgData name="Whitney Etheve" userId="S::whitney.etheve@rmit.edu.au::bd8e8c42-8a19-47e4-b4b9-cb59134a64a7" providerId="AD" clId="Web-{D56C13E4-6F00-6054-00A2-0D8AD79F7206}" dt="2022-08-03T12:03:58.315" v="2352" actId="20577"/>
        <pc:sldMkLst>
          <pc:docMk/>
          <pc:sldMk cId="85519845" sldId="388"/>
        </pc:sldMkLst>
        <pc:spChg chg="mod">
          <ac:chgData name="Whitney Etheve" userId="S::whitney.etheve@rmit.edu.au::bd8e8c42-8a19-47e4-b4b9-cb59134a64a7" providerId="AD" clId="Web-{D56C13E4-6F00-6054-00A2-0D8AD79F7206}" dt="2022-08-03T11:12:52.239" v="1793" actId="20577"/>
          <ac:spMkLst>
            <pc:docMk/>
            <pc:sldMk cId="85519845" sldId="388"/>
            <ac:spMk id="4" creationId="{0C0AE749-A901-5A26-C220-F1BBC03606A1}"/>
          </ac:spMkLst>
        </pc:spChg>
        <pc:spChg chg="mod">
          <ac:chgData name="Whitney Etheve" userId="S::whitney.etheve@rmit.edu.au::bd8e8c42-8a19-47e4-b4b9-cb59134a64a7" providerId="AD" clId="Web-{D56C13E4-6F00-6054-00A2-0D8AD79F7206}" dt="2022-08-03T12:03:58.315" v="2352" actId="20577"/>
          <ac:spMkLst>
            <pc:docMk/>
            <pc:sldMk cId="85519845" sldId="388"/>
            <ac:spMk id="10" creationId="{FE183FFA-CDB6-3632-25D3-255CB7BBD723}"/>
          </ac:spMkLst>
        </pc:spChg>
        <pc:spChg chg="mod">
          <ac:chgData name="Whitney Etheve" userId="S::whitney.etheve@rmit.edu.au::bd8e8c42-8a19-47e4-b4b9-cb59134a64a7" providerId="AD" clId="Web-{D56C13E4-6F00-6054-00A2-0D8AD79F7206}" dt="2022-08-03T11:13:19.287" v="1799" actId="20577"/>
          <ac:spMkLst>
            <pc:docMk/>
            <pc:sldMk cId="85519845" sldId="388"/>
            <ac:spMk id="14" creationId="{8F1BE7FB-C806-4690-FDCD-E41288D67139}"/>
          </ac:spMkLst>
        </pc:spChg>
        <pc:spChg chg="mod">
          <ac:chgData name="Whitney Etheve" userId="S::whitney.etheve@rmit.edu.au::bd8e8c42-8a19-47e4-b4b9-cb59134a64a7" providerId="AD" clId="Web-{D56C13E4-6F00-6054-00A2-0D8AD79F7206}" dt="2022-08-03T11:17:50.680" v="2026" actId="20577"/>
          <ac:spMkLst>
            <pc:docMk/>
            <pc:sldMk cId="85519845" sldId="388"/>
            <ac:spMk id="20" creationId="{FDFF355C-A4E3-CA3F-C893-EA57E15993F8}"/>
          </ac:spMkLst>
        </pc:spChg>
        <pc:spChg chg="mod">
          <ac:chgData name="Whitney Etheve" userId="S::whitney.etheve@rmit.edu.au::bd8e8c42-8a19-47e4-b4b9-cb59134a64a7" providerId="AD" clId="Web-{D56C13E4-6F00-6054-00A2-0D8AD79F7206}" dt="2022-08-03T11:56:44.770" v="2332" actId="20577"/>
          <ac:spMkLst>
            <pc:docMk/>
            <pc:sldMk cId="85519845" sldId="388"/>
            <ac:spMk id="21" creationId="{601692EB-8B42-5F3E-0654-49AC7F91D072}"/>
          </ac:spMkLst>
        </pc:spChg>
      </pc:sldChg>
      <pc:sldChg chg="addSp modSp new mod ord modClrScheme chgLayout">
        <pc:chgData name="Whitney Etheve" userId="S::whitney.etheve@rmit.edu.au::bd8e8c42-8a19-47e4-b4b9-cb59134a64a7" providerId="AD" clId="Web-{D56C13E4-6F00-6054-00A2-0D8AD79F7206}" dt="2022-08-03T11:31:28.390" v="2208" actId="1076"/>
        <pc:sldMkLst>
          <pc:docMk/>
          <pc:sldMk cId="2510784510" sldId="389"/>
        </pc:sldMkLst>
        <pc:spChg chg="add mod">
          <ac:chgData name="Whitney Etheve" userId="S::whitney.etheve@rmit.edu.au::bd8e8c42-8a19-47e4-b4b9-cb59134a64a7" providerId="AD" clId="Web-{D56C13E4-6F00-6054-00A2-0D8AD79F7206}" dt="2022-08-03T11:31:28.265" v="2201" actId="1076"/>
          <ac:spMkLst>
            <pc:docMk/>
            <pc:sldMk cId="2510784510" sldId="389"/>
            <ac:spMk id="3" creationId="{EA35EFC1-1170-3BEB-3F82-FBCADBDA14F4}"/>
          </ac:spMkLst>
        </pc:spChg>
        <pc:spChg chg="add mod">
          <ac:chgData name="Whitney Etheve" userId="S::whitney.etheve@rmit.edu.au::bd8e8c42-8a19-47e4-b4b9-cb59134a64a7" providerId="AD" clId="Web-{D56C13E4-6F00-6054-00A2-0D8AD79F7206}" dt="2022-08-03T11:31:28.296" v="2202" actId="1076"/>
          <ac:spMkLst>
            <pc:docMk/>
            <pc:sldMk cId="2510784510" sldId="389"/>
            <ac:spMk id="5" creationId="{EFCBF7AF-7455-A8FF-4C31-2EF2B77ADB33}"/>
          </ac:spMkLst>
        </pc:spChg>
        <pc:spChg chg="add mod">
          <ac:chgData name="Whitney Etheve" userId="S::whitney.etheve@rmit.edu.au::bd8e8c42-8a19-47e4-b4b9-cb59134a64a7" providerId="AD" clId="Web-{D56C13E4-6F00-6054-00A2-0D8AD79F7206}" dt="2022-08-03T11:31:28.327" v="2203" actId="1076"/>
          <ac:spMkLst>
            <pc:docMk/>
            <pc:sldMk cId="2510784510" sldId="389"/>
            <ac:spMk id="6" creationId="{F011DCF5-0733-7F2E-1282-600D107105DE}"/>
          </ac:spMkLst>
        </pc:spChg>
        <pc:spChg chg="add mod">
          <ac:chgData name="Whitney Etheve" userId="S::whitney.etheve@rmit.edu.au::bd8e8c42-8a19-47e4-b4b9-cb59134a64a7" providerId="AD" clId="Web-{D56C13E4-6F00-6054-00A2-0D8AD79F7206}" dt="2022-08-03T11:31:28.343" v="2204" actId="1076"/>
          <ac:spMkLst>
            <pc:docMk/>
            <pc:sldMk cId="2510784510" sldId="389"/>
            <ac:spMk id="7" creationId="{067D52C6-6B2F-C831-6EA2-3B978D2DE92E}"/>
          </ac:spMkLst>
        </pc:spChg>
        <pc:spChg chg="add mod">
          <ac:chgData name="Whitney Etheve" userId="S::whitney.etheve@rmit.edu.au::bd8e8c42-8a19-47e4-b4b9-cb59134a64a7" providerId="AD" clId="Web-{D56C13E4-6F00-6054-00A2-0D8AD79F7206}" dt="2022-08-03T11:31:28.358" v="2205" actId="1076"/>
          <ac:spMkLst>
            <pc:docMk/>
            <pc:sldMk cId="2510784510" sldId="389"/>
            <ac:spMk id="8" creationId="{D9D4C445-B81D-C278-D5C8-FA22EE022EAE}"/>
          </ac:spMkLst>
        </pc:spChg>
        <pc:picChg chg="add mod">
          <ac:chgData name="Whitney Etheve" userId="S::whitney.etheve@rmit.edu.au::bd8e8c42-8a19-47e4-b4b9-cb59134a64a7" providerId="AD" clId="Web-{D56C13E4-6F00-6054-00A2-0D8AD79F7206}" dt="2022-08-03T11:31:28.374" v="2206" actId="1076"/>
          <ac:picMkLst>
            <pc:docMk/>
            <pc:sldMk cId="2510784510" sldId="389"/>
            <ac:picMk id="9" creationId="{96D8742D-ED62-BA3C-BBA4-299EE5EE4009}"/>
          </ac:picMkLst>
        </pc:picChg>
        <pc:picChg chg="add mod">
          <ac:chgData name="Whitney Etheve" userId="S::whitney.etheve@rmit.edu.au::bd8e8c42-8a19-47e4-b4b9-cb59134a64a7" providerId="AD" clId="Web-{D56C13E4-6F00-6054-00A2-0D8AD79F7206}" dt="2022-08-03T11:31:28.374" v="2207" actId="1076"/>
          <ac:picMkLst>
            <pc:docMk/>
            <pc:sldMk cId="2510784510" sldId="389"/>
            <ac:picMk id="10" creationId="{E990438A-2DFF-9349-40F2-FAAF7EE7CA46}"/>
          </ac:picMkLst>
        </pc:picChg>
        <pc:picChg chg="add mod">
          <ac:chgData name="Whitney Etheve" userId="S::whitney.etheve@rmit.edu.au::bd8e8c42-8a19-47e4-b4b9-cb59134a64a7" providerId="AD" clId="Web-{D56C13E4-6F00-6054-00A2-0D8AD79F7206}" dt="2022-08-03T11:31:28.390" v="2208" actId="1076"/>
          <ac:picMkLst>
            <pc:docMk/>
            <pc:sldMk cId="2510784510" sldId="389"/>
            <ac:picMk id="11" creationId="{F7FCCBAB-C045-9BB2-F81E-2546F4C5603A}"/>
          </ac:picMkLst>
        </pc:picChg>
      </pc:sldChg>
    </pc:docChg>
  </pc:docChgLst>
  <pc:docChgLst>
    <pc:chgData name="Whitney Etheve" userId="S::whitney.etheve@rmit.edu.au::bd8e8c42-8a19-47e4-b4b9-cb59134a64a7" providerId="AD" clId="Web-{67E15C77-8049-18B6-B7BC-362139A132C4}"/>
    <pc:docChg chg="modSld sldOrd">
      <pc:chgData name="Whitney Etheve" userId="S::whitney.etheve@rmit.edu.au::bd8e8c42-8a19-47e4-b4b9-cb59134a64a7" providerId="AD" clId="Web-{67E15C77-8049-18B6-B7BC-362139A132C4}" dt="2022-08-03T06:47:47.244" v="272"/>
      <pc:docMkLst>
        <pc:docMk/>
      </pc:docMkLst>
      <pc:sldChg chg="addSp modSp ord">
        <pc:chgData name="Whitney Etheve" userId="S::whitney.etheve@rmit.edu.au::bd8e8c42-8a19-47e4-b4b9-cb59134a64a7" providerId="AD" clId="Web-{67E15C77-8049-18B6-B7BC-362139A132C4}" dt="2022-08-03T06:34:21.362" v="155" actId="20577"/>
        <pc:sldMkLst>
          <pc:docMk/>
          <pc:sldMk cId="3536260745" sldId="361"/>
        </pc:sldMkLst>
        <pc:spChg chg="add mod">
          <ac:chgData name="Whitney Etheve" userId="S::whitney.etheve@rmit.edu.au::bd8e8c42-8a19-47e4-b4b9-cb59134a64a7" providerId="AD" clId="Web-{67E15C77-8049-18B6-B7BC-362139A132C4}" dt="2022-08-03T06:34:21.362" v="155" actId="20577"/>
          <ac:spMkLst>
            <pc:docMk/>
            <pc:sldMk cId="3536260745" sldId="361"/>
            <ac:spMk id="2" creationId="{8C044C7A-2F01-9B2C-3408-61E4C4EB9628}"/>
          </ac:spMkLst>
        </pc:spChg>
        <pc:spChg chg="mod">
          <ac:chgData name="Whitney Etheve" userId="S::whitney.etheve@rmit.edu.au::bd8e8c42-8a19-47e4-b4b9-cb59134a64a7" providerId="AD" clId="Web-{67E15C77-8049-18B6-B7BC-362139A132C4}" dt="2022-08-03T06:30:55.864" v="45" actId="20577"/>
          <ac:spMkLst>
            <pc:docMk/>
            <pc:sldMk cId="3536260745" sldId="361"/>
            <ac:spMk id="4" creationId="{806FA942-C177-95A2-7A6B-E7E7826AC800}"/>
          </ac:spMkLst>
        </pc:spChg>
        <pc:spChg chg="mod">
          <ac:chgData name="Whitney Etheve" userId="S::whitney.etheve@rmit.edu.au::bd8e8c42-8a19-47e4-b4b9-cb59134a64a7" providerId="AD" clId="Web-{67E15C77-8049-18B6-B7BC-362139A132C4}" dt="2022-08-03T06:30:02.455" v="19" actId="20577"/>
          <ac:spMkLst>
            <pc:docMk/>
            <pc:sldMk cId="3536260745" sldId="361"/>
            <ac:spMk id="5" creationId="{A4604227-5990-D219-F0AB-08F01B3F6D43}"/>
          </ac:spMkLst>
        </pc:spChg>
      </pc:sldChg>
      <pc:sldChg chg="addSp delSp modSp ord">
        <pc:chgData name="Whitney Etheve" userId="S::whitney.etheve@rmit.edu.au::bd8e8c42-8a19-47e4-b4b9-cb59134a64a7" providerId="AD" clId="Web-{67E15C77-8049-18B6-B7BC-362139A132C4}" dt="2022-08-03T06:47:47.244" v="272"/>
        <pc:sldMkLst>
          <pc:docMk/>
          <pc:sldMk cId="4216934803" sldId="369"/>
        </pc:sldMkLst>
        <pc:spChg chg="mod">
          <ac:chgData name="Whitney Etheve" userId="S::whitney.etheve@rmit.edu.au::bd8e8c42-8a19-47e4-b4b9-cb59134a64a7" providerId="AD" clId="Web-{67E15C77-8049-18B6-B7BC-362139A132C4}" dt="2022-08-03T06:34:56.302" v="179" actId="20577"/>
          <ac:spMkLst>
            <pc:docMk/>
            <pc:sldMk cId="4216934803" sldId="369"/>
            <ac:spMk id="2" creationId="{70350D2C-81C9-5E5A-D4F8-C77CBF62BCF8}"/>
          </ac:spMkLst>
        </pc:spChg>
        <pc:spChg chg="add del mod">
          <ac:chgData name="Whitney Etheve" userId="S::whitney.etheve@rmit.edu.au::bd8e8c42-8a19-47e4-b4b9-cb59134a64a7" providerId="AD" clId="Web-{67E15C77-8049-18B6-B7BC-362139A132C4}" dt="2022-08-03T06:47:29.727" v="270"/>
          <ac:spMkLst>
            <pc:docMk/>
            <pc:sldMk cId="4216934803" sldId="369"/>
            <ac:spMk id="3" creationId="{50C7CC8A-A37E-A660-492A-795162C7EDE2}"/>
          </ac:spMkLst>
        </pc:spChg>
        <pc:spChg chg="add del mod">
          <ac:chgData name="Whitney Etheve" userId="S::whitney.etheve@rmit.edu.au::bd8e8c42-8a19-47e4-b4b9-cb59134a64a7" providerId="AD" clId="Web-{67E15C77-8049-18B6-B7BC-362139A132C4}" dt="2022-08-03T06:44:52.795" v="231" actId="1076"/>
          <ac:spMkLst>
            <pc:docMk/>
            <pc:sldMk cId="4216934803" sldId="369"/>
            <ac:spMk id="4" creationId="{0C0AE749-A901-5A26-C220-F1BBC03606A1}"/>
          </ac:spMkLst>
        </pc:spChg>
        <pc:spChg chg="mod">
          <ac:chgData name="Whitney Etheve" userId="S::whitney.etheve@rmit.edu.au::bd8e8c42-8a19-47e4-b4b9-cb59134a64a7" providerId="AD" clId="Web-{67E15C77-8049-18B6-B7BC-362139A132C4}" dt="2022-08-03T06:35:08.397" v="192" actId="20577"/>
          <ac:spMkLst>
            <pc:docMk/>
            <pc:sldMk cId="4216934803" sldId="369"/>
            <ac:spMk id="6" creationId="{018A2F96-FE67-A4BC-9A94-A284DE91B300}"/>
          </ac:spMkLst>
        </pc:spChg>
        <pc:spChg chg="mod">
          <ac:chgData name="Whitney Etheve" userId="S::whitney.etheve@rmit.edu.au::bd8e8c42-8a19-47e4-b4b9-cb59134a64a7" providerId="AD" clId="Web-{67E15C77-8049-18B6-B7BC-362139A132C4}" dt="2022-08-03T06:43:55.479" v="211" actId="1076"/>
          <ac:spMkLst>
            <pc:docMk/>
            <pc:sldMk cId="4216934803" sldId="369"/>
            <ac:spMk id="7" creationId="{D2508693-172A-86FA-FF32-4001090DD7D8}"/>
          </ac:spMkLst>
        </pc:spChg>
        <pc:spChg chg="add del mod">
          <ac:chgData name="Whitney Etheve" userId="S::whitney.etheve@rmit.edu.au::bd8e8c42-8a19-47e4-b4b9-cb59134a64a7" providerId="AD" clId="Web-{67E15C77-8049-18B6-B7BC-362139A132C4}" dt="2022-08-03T06:45:14.812" v="238"/>
          <ac:spMkLst>
            <pc:docMk/>
            <pc:sldMk cId="4216934803" sldId="369"/>
            <ac:spMk id="10" creationId="{83B8094E-57E7-833F-2AA4-0551B45842AE}"/>
          </ac:spMkLst>
        </pc:spChg>
        <pc:spChg chg="add del mod">
          <ac:chgData name="Whitney Etheve" userId="S::whitney.etheve@rmit.edu.au::bd8e8c42-8a19-47e4-b4b9-cb59134a64a7" providerId="AD" clId="Web-{67E15C77-8049-18B6-B7BC-362139A132C4}" dt="2022-08-03T06:44:52.889" v="236" actId="1076"/>
          <ac:spMkLst>
            <pc:docMk/>
            <pc:sldMk cId="4216934803" sldId="369"/>
            <ac:spMk id="11" creationId="{40A5CB04-E530-A2F4-B322-5F70256917CC}"/>
          </ac:spMkLst>
        </pc:spChg>
        <pc:spChg chg="add del mod">
          <ac:chgData name="Whitney Etheve" userId="S::whitney.etheve@rmit.edu.au::bd8e8c42-8a19-47e4-b4b9-cb59134a64a7" providerId="AD" clId="Web-{67E15C77-8049-18B6-B7BC-362139A132C4}" dt="2022-08-03T06:44:11.605" v="221" actId="1076"/>
          <ac:spMkLst>
            <pc:docMk/>
            <pc:sldMk cId="4216934803" sldId="369"/>
            <ac:spMk id="12" creationId="{494705CC-3FDC-7FAA-EBC6-B556F1C5A55A}"/>
          </ac:spMkLst>
        </pc:spChg>
        <pc:spChg chg="add del mod">
          <ac:chgData name="Whitney Etheve" userId="S::whitney.etheve@rmit.edu.au::bd8e8c42-8a19-47e4-b4b9-cb59134a64a7" providerId="AD" clId="Web-{67E15C77-8049-18B6-B7BC-362139A132C4}" dt="2022-08-03T06:47:47.244" v="272"/>
          <ac:spMkLst>
            <pc:docMk/>
            <pc:sldMk cId="4216934803" sldId="369"/>
            <ac:spMk id="13" creationId="{4CF2887A-400B-481A-19E7-2F6E2C63A117}"/>
          </ac:spMkLst>
        </pc:spChg>
        <pc:spChg chg="add del mod">
          <ac:chgData name="Whitney Etheve" userId="S::whitney.etheve@rmit.edu.au::bd8e8c42-8a19-47e4-b4b9-cb59134a64a7" providerId="AD" clId="Web-{67E15C77-8049-18B6-B7BC-362139A132C4}" dt="2022-08-03T06:44:52.904" v="237" actId="1076"/>
          <ac:spMkLst>
            <pc:docMk/>
            <pc:sldMk cId="4216934803" sldId="369"/>
            <ac:spMk id="14" creationId="{8F1BE7FB-C806-4690-FDCD-E41288D67139}"/>
          </ac:spMkLst>
        </pc:spChg>
        <pc:spChg chg="add del mod">
          <ac:chgData name="Whitney Etheve" userId="S::whitney.etheve@rmit.edu.au::bd8e8c42-8a19-47e4-b4b9-cb59134a64a7" providerId="AD" clId="Web-{67E15C77-8049-18B6-B7BC-362139A132C4}" dt="2022-08-03T06:47:37.384" v="271"/>
          <ac:spMkLst>
            <pc:docMk/>
            <pc:sldMk cId="4216934803" sldId="369"/>
            <ac:spMk id="15" creationId="{9DA4E501-DF24-4DCE-0BF2-07BF98117963}"/>
          </ac:spMkLst>
        </pc:spChg>
        <pc:picChg chg="add del mod">
          <ac:chgData name="Whitney Etheve" userId="S::whitney.etheve@rmit.edu.au::bd8e8c42-8a19-47e4-b4b9-cb59134a64a7" providerId="AD" clId="Web-{67E15C77-8049-18B6-B7BC-362139A132C4}" dt="2022-08-03T06:44:27.246" v="230" actId="1076"/>
          <ac:picMkLst>
            <pc:docMk/>
            <pc:sldMk cId="4216934803" sldId="369"/>
            <ac:picMk id="16" creationId="{26DB0139-E192-A31B-7FD9-C44F5C1801A7}"/>
          </ac:picMkLst>
        </pc:picChg>
        <pc:picChg chg="add del mod">
          <ac:chgData name="Whitney Etheve" userId="S::whitney.etheve@rmit.edu.au::bd8e8c42-8a19-47e4-b4b9-cb59134a64a7" providerId="AD" clId="Web-{67E15C77-8049-18B6-B7BC-362139A132C4}" dt="2022-08-03T06:44:23.855" v="229" actId="1076"/>
          <ac:picMkLst>
            <pc:docMk/>
            <pc:sldMk cId="4216934803" sldId="369"/>
            <ac:picMk id="17" creationId="{C7C2D75D-3823-6086-EC04-74ED44DE6CA7}"/>
          </ac:picMkLst>
        </pc:picChg>
        <pc:picChg chg="add del mod">
          <ac:chgData name="Whitney Etheve" userId="S::whitney.etheve@rmit.edu.au::bd8e8c42-8a19-47e4-b4b9-cb59134a64a7" providerId="AD" clId="Web-{67E15C77-8049-18B6-B7BC-362139A132C4}" dt="2022-08-03T06:44:20.043" v="228" actId="1076"/>
          <ac:picMkLst>
            <pc:docMk/>
            <pc:sldMk cId="4216934803" sldId="369"/>
            <ac:picMk id="18" creationId="{87F9380D-8556-E59E-B80F-C0BBBCA49259}"/>
          </ac:picMkLst>
        </pc:picChg>
        <pc:cxnChg chg="add del mod">
          <ac:chgData name="Whitney Etheve" userId="S::whitney.etheve@rmit.edu.au::bd8e8c42-8a19-47e4-b4b9-cb59134a64a7" providerId="AD" clId="Web-{67E15C77-8049-18B6-B7BC-362139A132C4}" dt="2022-08-03T06:44:52.811" v="232" actId="1076"/>
          <ac:cxnSpMkLst>
            <pc:docMk/>
            <pc:sldMk cId="4216934803" sldId="369"/>
            <ac:cxnSpMk id="5" creationId="{64E21DCB-C98A-A0F1-40DE-4DD5F97E1ED5}"/>
          </ac:cxnSpMkLst>
        </pc:cxnChg>
        <pc:cxnChg chg="add del mod">
          <ac:chgData name="Whitney Etheve" userId="S::whitney.etheve@rmit.edu.au::bd8e8c42-8a19-47e4-b4b9-cb59134a64a7" providerId="AD" clId="Web-{67E15C77-8049-18B6-B7BC-362139A132C4}" dt="2022-08-03T06:44:52.826" v="233" actId="1076"/>
          <ac:cxnSpMkLst>
            <pc:docMk/>
            <pc:sldMk cId="4216934803" sldId="369"/>
            <ac:cxnSpMk id="8" creationId="{E3688073-5DC9-B462-7EDF-00345D275FA9}"/>
          </ac:cxnSpMkLst>
        </pc:cxnChg>
        <pc:cxnChg chg="add del mod">
          <ac:chgData name="Whitney Etheve" userId="S::whitney.etheve@rmit.edu.au::bd8e8c42-8a19-47e4-b4b9-cb59134a64a7" providerId="AD" clId="Web-{67E15C77-8049-18B6-B7BC-362139A132C4}" dt="2022-08-03T06:44:52.842" v="234" actId="1076"/>
          <ac:cxnSpMkLst>
            <pc:docMk/>
            <pc:sldMk cId="4216934803" sldId="369"/>
            <ac:cxnSpMk id="9" creationId="{8451D62F-BBC6-3120-199D-BB77B881DBD6}"/>
          </ac:cxnSpMkLst>
        </pc:cxnChg>
      </pc:sldChg>
    </pc:docChg>
  </pc:docChgLst>
  <pc:docChgLst>
    <pc:chgData name="Whitney Etheve" userId="S::whitney.etheve@rmit.edu.au::bd8e8c42-8a19-47e4-b4b9-cb59134a64a7" providerId="AD" clId="Web-{89932026-D870-1B27-B78D-18857A85DD10}"/>
    <pc:docChg chg="addSld delSld modSld sldOrd">
      <pc:chgData name="Whitney Etheve" userId="S::whitney.etheve@rmit.edu.au::bd8e8c42-8a19-47e4-b4b9-cb59134a64a7" providerId="AD" clId="Web-{89932026-D870-1B27-B78D-18857A85DD10}" dt="2022-08-03T09:21:51.089" v="1560"/>
      <pc:docMkLst>
        <pc:docMk/>
      </pc:docMkLst>
      <pc:sldChg chg="addSp delSp modSp ord">
        <pc:chgData name="Whitney Etheve" userId="S::whitney.etheve@rmit.edu.au::bd8e8c42-8a19-47e4-b4b9-cb59134a64a7" providerId="AD" clId="Web-{89932026-D870-1B27-B78D-18857A85DD10}" dt="2022-08-03T07:23:32.934" v="721" actId="1076"/>
        <pc:sldMkLst>
          <pc:docMk/>
          <pc:sldMk cId="3332354885" sldId="362"/>
        </pc:sldMkLst>
        <pc:spChg chg="mod">
          <ac:chgData name="Whitney Etheve" userId="S::whitney.etheve@rmit.edu.au::bd8e8c42-8a19-47e4-b4b9-cb59134a64a7" providerId="AD" clId="Web-{89932026-D870-1B27-B78D-18857A85DD10}" dt="2022-08-03T07:17:16.692" v="622" actId="1076"/>
          <ac:spMkLst>
            <pc:docMk/>
            <pc:sldMk cId="3332354885" sldId="362"/>
            <ac:spMk id="2" creationId="{38C6A229-022B-7148-8B43-B919B47ACA9D}"/>
          </ac:spMkLst>
        </pc:spChg>
        <pc:spChg chg="add del mod">
          <ac:chgData name="Whitney Etheve" userId="S::whitney.etheve@rmit.edu.au::bd8e8c42-8a19-47e4-b4b9-cb59134a64a7" providerId="AD" clId="Web-{89932026-D870-1B27-B78D-18857A85DD10}" dt="2022-08-03T07:13:01.374" v="528"/>
          <ac:spMkLst>
            <pc:docMk/>
            <pc:sldMk cId="3332354885" sldId="362"/>
            <ac:spMk id="3" creationId="{18E5A884-A4B6-066A-6FB8-004C3642B77C}"/>
          </ac:spMkLst>
        </pc:spChg>
        <pc:spChg chg="del">
          <ac:chgData name="Whitney Etheve" userId="S::whitney.etheve@rmit.edu.au::bd8e8c42-8a19-47e4-b4b9-cb59134a64a7" providerId="AD" clId="Web-{89932026-D870-1B27-B78D-18857A85DD10}" dt="2022-08-03T07:10:45.980" v="458"/>
          <ac:spMkLst>
            <pc:docMk/>
            <pc:sldMk cId="3332354885" sldId="362"/>
            <ac:spMk id="4" creationId="{806FA942-C177-95A2-7A6B-E7E7826AC800}"/>
          </ac:spMkLst>
        </pc:spChg>
        <pc:spChg chg="mod">
          <ac:chgData name="Whitney Etheve" userId="S::whitney.etheve@rmit.edu.au::bd8e8c42-8a19-47e4-b4b9-cb59134a64a7" providerId="AD" clId="Web-{89932026-D870-1B27-B78D-18857A85DD10}" dt="2022-08-03T07:17:16.692" v="621" actId="1076"/>
          <ac:spMkLst>
            <pc:docMk/>
            <pc:sldMk cId="3332354885" sldId="362"/>
            <ac:spMk id="5" creationId="{A4604227-5990-D219-F0AB-08F01B3F6D43}"/>
          </ac:spMkLst>
        </pc:spChg>
        <pc:spChg chg="add mod">
          <ac:chgData name="Whitney Etheve" userId="S::whitney.etheve@rmit.edu.au::bd8e8c42-8a19-47e4-b4b9-cb59134a64a7" providerId="AD" clId="Web-{89932026-D870-1B27-B78D-18857A85DD10}" dt="2022-08-03T07:18:31.990" v="637" actId="1076"/>
          <ac:spMkLst>
            <pc:docMk/>
            <pc:sldMk cId="3332354885" sldId="362"/>
            <ac:spMk id="6" creationId="{44941069-3FCE-49A7-3A94-7FA22DF802FC}"/>
          </ac:spMkLst>
        </pc:spChg>
        <pc:spChg chg="add mod">
          <ac:chgData name="Whitney Etheve" userId="S::whitney.etheve@rmit.edu.au::bd8e8c42-8a19-47e4-b4b9-cb59134a64a7" providerId="AD" clId="Web-{89932026-D870-1B27-B78D-18857A85DD10}" dt="2022-08-03T07:18:35.646" v="638" actId="1076"/>
          <ac:spMkLst>
            <pc:docMk/>
            <pc:sldMk cId="3332354885" sldId="362"/>
            <ac:spMk id="8" creationId="{5ABCEA1A-AB64-907F-7080-AA24927FF5A8}"/>
          </ac:spMkLst>
        </pc:spChg>
        <pc:spChg chg="add mod">
          <ac:chgData name="Whitney Etheve" userId="S::whitney.etheve@rmit.edu.au::bd8e8c42-8a19-47e4-b4b9-cb59134a64a7" providerId="AD" clId="Web-{89932026-D870-1B27-B78D-18857A85DD10}" dt="2022-08-03T07:22:52.043" v="717" actId="1076"/>
          <ac:spMkLst>
            <pc:docMk/>
            <pc:sldMk cId="3332354885" sldId="362"/>
            <ac:spMk id="9" creationId="{C507CBD4-E60D-91A6-1449-C604A0B93DBA}"/>
          </ac:spMkLst>
        </pc:spChg>
        <pc:spChg chg="add mod">
          <ac:chgData name="Whitney Etheve" userId="S::whitney.etheve@rmit.edu.au::bd8e8c42-8a19-47e4-b4b9-cb59134a64a7" providerId="AD" clId="Web-{89932026-D870-1B27-B78D-18857A85DD10}" dt="2022-08-03T07:22:58.668" v="718" actId="1076"/>
          <ac:spMkLst>
            <pc:docMk/>
            <pc:sldMk cId="3332354885" sldId="362"/>
            <ac:spMk id="10" creationId="{459CB8C9-E200-8FDC-582E-8DCF6C5271E4}"/>
          </ac:spMkLst>
        </pc:spChg>
        <pc:spChg chg="add del mod">
          <ac:chgData name="Whitney Etheve" userId="S::whitney.etheve@rmit.edu.au::bd8e8c42-8a19-47e4-b4b9-cb59134a64a7" providerId="AD" clId="Web-{89932026-D870-1B27-B78D-18857A85DD10}" dt="2022-08-03T07:13:35.390" v="544"/>
          <ac:spMkLst>
            <pc:docMk/>
            <pc:sldMk cId="3332354885" sldId="362"/>
            <ac:spMk id="11" creationId="{AD6AE541-F61F-23CE-3423-916BF890E76A}"/>
          </ac:spMkLst>
        </pc:spChg>
        <pc:spChg chg="add del mod">
          <ac:chgData name="Whitney Etheve" userId="S::whitney.etheve@rmit.edu.au::bd8e8c42-8a19-47e4-b4b9-cb59134a64a7" providerId="AD" clId="Web-{89932026-D870-1B27-B78D-18857A85DD10}" dt="2022-08-03T07:13:35.390" v="543"/>
          <ac:spMkLst>
            <pc:docMk/>
            <pc:sldMk cId="3332354885" sldId="362"/>
            <ac:spMk id="12" creationId="{59B71216-7F83-C577-FF65-4980AE2F37DD}"/>
          </ac:spMkLst>
        </pc:spChg>
        <pc:spChg chg="add mod">
          <ac:chgData name="Whitney Etheve" userId="S::whitney.etheve@rmit.edu.au::bd8e8c42-8a19-47e4-b4b9-cb59134a64a7" providerId="AD" clId="Web-{89932026-D870-1B27-B78D-18857A85DD10}" dt="2022-08-03T07:23:17.074" v="720" actId="1076"/>
          <ac:spMkLst>
            <pc:docMk/>
            <pc:sldMk cId="3332354885" sldId="362"/>
            <ac:spMk id="16" creationId="{60E5498B-77AC-1759-F1D3-4B8263C19909}"/>
          </ac:spMkLst>
        </pc:spChg>
        <pc:spChg chg="add mod">
          <ac:chgData name="Whitney Etheve" userId="S::whitney.etheve@rmit.edu.au::bd8e8c42-8a19-47e4-b4b9-cb59134a64a7" providerId="AD" clId="Web-{89932026-D870-1B27-B78D-18857A85DD10}" dt="2022-08-03T07:23:32.934" v="721" actId="1076"/>
          <ac:spMkLst>
            <pc:docMk/>
            <pc:sldMk cId="3332354885" sldId="362"/>
            <ac:spMk id="17" creationId="{91553B11-BC15-A100-1D46-817EC4C351C5}"/>
          </ac:spMkLst>
        </pc:spChg>
        <pc:cxnChg chg="add mod">
          <ac:chgData name="Whitney Etheve" userId="S::whitney.etheve@rmit.edu.au::bd8e8c42-8a19-47e4-b4b9-cb59134a64a7" providerId="AD" clId="Web-{89932026-D870-1B27-B78D-18857A85DD10}" dt="2022-08-03T07:18:23.474" v="636" actId="1076"/>
          <ac:cxnSpMkLst>
            <pc:docMk/>
            <pc:sldMk cId="3332354885" sldId="362"/>
            <ac:cxnSpMk id="14" creationId="{38BA4882-DD21-4B59-13BC-534CA983F2C5}"/>
          </ac:cxnSpMkLst>
        </pc:cxnChg>
        <pc:cxnChg chg="add mod">
          <ac:chgData name="Whitney Etheve" userId="S::whitney.etheve@rmit.edu.au::bd8e8c42-8a19-47e4-b4b9-cb59134a64a7" providerId="AD" clId="Web-{89932026-D870-1B27-B78D-18857A85DD10}" dt="2022-08-03T07:18:41.147" v="639" actId="1076"/>
          <ac:cxnSpMkLst>
            <pc:docMk/>
            <pc:sldMk cId="3332354885" sldId="362"/>
            <ac:cxnSpMk id="15" creationId="{B12987C9-4C7C-5329-DCF0-E69BCD054EDE}"/>
          </ac:cxnSpMkLst>
        </pc:cxnChg>
        <pc:cxnChg chg="add mod">
          <ac:chgData name="Whitney Etheve" userId="S::whitney.etheve@rmit.edu.au::bd8e8c42-8a19-47e4-b4b9-cb59134a64a7" providerId="AD" clId="Web-{89932026-D870-1B27-B78D-18857A85DD10}" dt="2022-08-03T07:23:08.574" v="719" actId="1076"/>
          <ac:cxnSpMkLst>
            <pc:docMk/>
            <pc:sldMk cId="3332354885" sldId="362"/>
            <ac:cxnSpMk id="18" creationId="{0EA17479-A140-2ACA-E07F-48EBE87E8C8D}"/>
          </ac:cxnSpMkLst>
        </pc:cxnChg>
      </pc:sldChg>
      <pc:sldChg chg="addSp delSp modSp ord">
        <pc:chgData name="Whitney Etheve" userId="S::whitney.etheve@rmit.edu.au::bd8e8c42-8a19-47e4-b4b9-cb59134a64a7" providerId="AD" clId="Web-{89932026-D870-1B27-B78D-18857A85DD10}" dt="2022-08-03T08:05:16.836" v="1056" actId="1076"/>
        <pc:sldMkLst>
          <pc:docMk/>
          <pc:sldMk cId="3514410962" sldId="363"/>
        </pc:sldMkLst>
        <pc:spChg chg="add mod">
          <ac:chgData name="Whitney Etheve" userId="S::whitney.etheve@rmit.edu.au::bd8e8c42-8a19-47e4-b4b9-cb59134a64a7" providerId="AD" clId="Web-{89932026-D870-1B27-B78D-18857A85DD10}" dt="2022-08-03T08:00:52.362" v="873" actId="20577"/>
          <ac:spMkLst>
            <pc:docMk/>
            <pc:sldMk cId="3514410962" sldId="363"/>
            <ac:spMk id="3" creationId="{EE0DAD43-1A62-A1C8-8BDE-D010665C65B0}"/>
          </ac:spMkLst>
        </pc:spChg>
        <pc:spChg chg="del">
          <ac:chgData name="Whitney Etheve" userId="S::whitney.etheve@rmit.edu.au::bd8e8c42-8a19-47e4-b4b9-cb59134a64a7" providerId="AD" clId="Web-{89932026-D870-1B27-B78D-18857A85DD10}" dt="2022-08-03T07:59:50.264" v="845"/>
          <ac:spMkLst>
            <pc:docMk/>
            <pc:sldMk cId="3514410962" sldId="363"/>
            <ac:spMk id="4" creationId="{806FA942-C177-95A2-7A6B-E7E7826AC800}"/>
          </ac:spMkLst>
        </pc:spChg>
        <pc:spChg chg="del">
          <ac:chgData name="Whitney Etheve" userId="S::whitney.etheve@rmit.edu.au::bd8e8c42-8a19-47e4-b4b9-cb59134a64a7" providerId="AD" clId="Web-{89932026-D870-1B27-B78D-18857A85DD10}" dt="2022-08-03T07:59:53.171" v="846"/>
          <ac:spMkLst>
            <pc:docMk/>
            <pc:sldMk cId="3514410962" sldId="363"/>
            <ac:spMk id="5" creationId="{A4604227-5990-D219-F0AB-08F01B3F6D43}"/>
          </ac:spMkLst>
        </pc:spChg>
        <pc:spChg chg="add mod">
          <ac:chgData name="Whitney Etheve" userId="S::whitney.etheve@rmit.edu.au::bd8e8c42-8a19-47e4-b4b9-cb59134a64a7" providerId="AD" clId="Web-{89932026-D870-1B27-B78D-18857A85DD10}" dt="2022-08-03T08:02:53.903" v="985" actId="1076"/>
          <ac:spMkLst>
            <pc:docMk/>
            <pc:sldMk cId="3514410962" sldId="363"/>
            <ac:spMk id="8" creationId="{F608FB42-1CA3-24B7-5D0E-63E0D10305FF}"/>
          </ac:spMkLst>
        </pc:spChg>
        <pc:spChg chg="add mod">
          <ac:chgData name="Whitney Etheve" userId="S::whitney.etheve@rmit.edu.au::bd8e8c42-8a19-47e4-b4b9-cb59134a64a7" providerId="AD" clId="Web-{89932026-D870-1B27-B78D-18857A85DD10}" dt="2022-08-03T08:03:09.342" v="987" actId="1076"/>
          <ac:spMkLst>
            <pc:docMk/>
            <pc:sldMk cId="3514410962" sldId="363"/>
            <ac:spMk id="10" creationId="{590BE64B-67AA-1ED9-4DEE-A9A40A9049F7}"/>
          </ac:spMkLst>
        </pc:spChg>
        <pc:spChg chg="add mod">
          <ac:chgData name="Whitney Etheve" userId="S::whitney.etheve@rmit.edu.au::bd8e8c42-8a19-47e4-b4b9-cb59134a64a7" providerId="AD" clId="Web-{89932026-D870-1B27-B78D-18857A85DD10}" dt="2022-08-03T08:03:16.920" v="988" actId="1076"/>
          <ac:spMkLst>
            <pc:docMk/>
            <pc:sldMk cId="3514410962" sldId="363"/>
            <ac:spMk id="12" creationId="{084C733B-0F86-63FC-3CFB-BF63ECF54C50}"/>
          </ac:spMkLst>
        </pc:spChg>
        <pc:spChg chg="add mod">
          <ac:chgData name="Whitney Etheve" userId="S::whitney.etheve@rmit.edu.au::bd8e8c42-8a19-47e4-b4b9-cb59134a64a7" providerId="AD" clId="Web-{89932026-D870-1B27-B78D-18857A85DD10}" dt="2022-08-03T08:05:16.836" v="1056" actId="1076"/>
          <ac:spMkLst>
            <pc:docMk/>
            <pc:sldMk cId="3514410962" sldId="363"/>
            <ac:spMk id="14" creationId="{1492EE0F-1C58-5150-8718-29B59667D6B3}"/>
          </ac:spMkLst>
        </pc:spChg>
        <pc:spChg chg="add mod">
          <ac:chgData name="Whitney Etheve" userId="S::whitney.etheve@rmit.edu.au::bd8e8c42-8a19-47e4-b4b9-cb59134a64a7" providerId="AD" clId="Web-{89932026-D870-1B27-B78D-18857A85DD10}" dt="2022-08-03T08:03:58.564" v="991" actId="1076"/>
          <ac:spMkLst>
            <pc:docMk/>
            <pc:sldMk cId="3514410962" sldId="363"/>
            <ac:spMk id="16" creationId="{E31A342B-CE5B-8E25-04D9-A8347582C61D}"/>
          </ac:spMkLst>
        </pc:spChg>
        <pc:spChg chg="add mod">
          <ac:chgData name="Whitney Etheve" userId="S::whitney.etheve@rmit.edu.au::bd8e8c42-8a19-47e4-b4b9-cb59134a64a7" providerId="AD" clId="Web-{89932026-D870-1B27-B78D-18857A85DD10}" dt="2022-08-03T08:00:38.830" v="869" actId="1076"/>
          <ac:spMkLst>
            <pc:docMk/>
            <pc:sldMk cId="3514410962" sldId="363"/>
            <ac:spMk id="22" creationId="{3E3E4ECB-E556-62B5-3BBA-A59D1DB2B8A2}"/>
          </ac:spMkLst>
        </pc:spChg>
        <pc:spChg chg="add mod">
          <ac:chgData name="Whitney Etheve" userId="S::whitney.etheve@rmit.edu.au::bd8e8c42-8a19-47e4-b4b9-cb59134a64a7" providerId="AD" clId="Web-{89932026-D870-1B27-B78D-18857A85DD10}" dt="2022-08-03T08:04:49.146" v="1052" actId="20577"/>
          <ac:spMkLst>
            <pc:docMk/>
            <pc:sldMk cId="3514410962" sldId="363"/>
            <ac:spMk id="24" creationId="{4B4C171D-CAE4-3B73-20D7-FD09B2DA48E8}"/>
          </ac:spMkLst>
        </pc:spChg>
        <pc:cxnChg chg="add mod">
          <ac:chgData name="Whitney Etheve" userId="S::whitney.etheve@rmit.edu.au::bd8e8c42-8a19-47e4-b4b9-cb59134a64a7" providerId="AD" clId="Web-{89932026-D870-1B27-B78D-18857A85DD10}" dt="2022-08-03T08:02:56.825" v="986" actId="1076"/>
          <ac:cxnSpMkLst>
            <pc:docMk/>
            <pc:sldMk cId="3514410962" sldId="363"/>
            <ac:cxnSpMk id="18" creationId="{A3B0DA94-B69F-8D9B-32E7-5E7B2167F84C}"/>
          </ac:cxnSpMkLst>
        </pc:cxnChg>
        <pc:cxnChg chg="add mod">
          <ac:chgData name="Whitney Etheve" userId="S::whitney.etheve@rmit.edu.au::bd8e8c42-8a19-47e4-b4b9-cb59134a64a7" providerId="AD" clId="Web-{89932026-D870-1B27-B78D-18857A85DD10}" dt="2022-08-03T08:05:08.444" v="1054" actId="1076"/>
          <ac:cxnSpMkLst>
            <pc:docMk/>
            <pc:sldMk cId="3514410962" sldId="363"/>
            <ac:cxnSpMk id="20" creationId="{FD2C16FC-B3E6-D246-C8DB-CB5646A0AD2E}"/>
          </ac:cxnSpMkLst>
        </pc:cxnChg>
        <pc:cxnChg chg="add mod">
          <ac:chgData name="Whitney Etheve" userId="S::whitney.etheve@rmit.edu.au::bd8e8c42-8a19-47e4-b4b9-cb59134a64a7" providerId="AD" clId="Web-{89932026-D870-1B27-B78D-18857A85DD10}" dt="2022-08-03T08:04:06.174" v="994" actId="1076"/>
          <ac:cxnSpMkLst>
            <pc:docMk/>
            <pc:sldMk cId="3514410962" sldId="363"/>
            <ac:cxnSpMk id="26" creationId="{E200DDD7-A866-33DF-30E1-854955199131}"/>
          </ac:cxnSpMkLst>
        </pc:cxnChg>
      </pc:sldChg>
      <pc:sldChg chg="addSp delSp modSp ord">
        <pc:chgData name="Whitney Etheve" userId="S::whitney.etheve@rmit.edu.au::bd8e8c42-8a19-47e4-b4b9-cb59134a64a7" providerId="AD" clId="Web-{89932026-D870-1B27-B78D-18857A85DD10}" dt="2022-08-03T08:27:43.124" v="1276" actId="1076"/>
        <pc:sldMkLst>
          <pc:docMk/>
          <pc:sldMk cId="944543464" sldId="364"/>
        </pc:sldMkLst>
        <pc:spChg chg="add mod">
          <ac:chgData name="Whitney Etheve" userId="S::whitney.etheve@rmit.edu.au::bd8e8c42-8a19-47e4-b4b9-cb59134a64a7" providerId="AD" clId="Web-{89932026-D870-1B27-B78D-18857A85DD10}" dt="2022-08-03T08:27:43.109" v="1275" actId="1076"/>
          <ac:spMkLst>
            <pc:docMk/>
            <pc:sldMk cId="944543464" sldId="364"/>
            <ac:spMk id="3" creationId="{B35A5CEC-2BAB-25E3-644A-11AAE84361B3}"/>
          </ac:spMkLst>
        </pc:spChg>
        <pc:spChg chg="del">
          <ac:chgData name="Whitney Etheve" userId="S::whitney.etheve@rmit.edu.au::bd8e8c42-8a19-47e4-b4b9-cb59134a64a7" providerId="AD" clId="Web-{89932026-D870-1B27-B78D-18857A85DD10}" dt="2022-08-03T08:20:53.609" v="1134"/>
          <ac:spMkLst>
            <pc:docMk/>
            <pc:sldMk cId="944543464" sldId="364"/>
            <ac:spMk id="4" creationId="{806FA942-C177-95A2-7A6B-E7E7826AC800}"/>
          </ac:spMkLst>
        </pc:spChg>
        <pc:spChg chg="del">
          <ac:chgData name="Whitney Etheve" userId="S::whitney.etheve@rmit.edu.au::bd8e8c42-8a19-47e4-b4b9-cb59134a64a7" providerId="AD" clId="Web-{89932026-D870-1B27-B78D-18857A85DD10}" dt="2022-08-03T08:20:50.859" v="1133"/>
          <ac:spMkLst>
            <pc:docMk/>
            <pc:sldMk cId="944543464" sldId="364"/>
            <ac:spMk id="5" creationId="{A4604227-5990-D219-F0AB-08F01B3F6D43}"/>
          </ac:spMkLst>
        </pc:spChg>
        <pc:spChg chg="add mod">
          <ac:chgData name="Whitney Etheve" userId="S::whitney.etheve@rmit.edu.au::bd8e8c42-8a19-47e4-b4b9-cb59134a64a7" providerId="AD" clId="Web-{89932026-D870-1B27-B78D-18857A85DD10}" dt="2022-08-03T08:27:43.124" v="1276" actId="1076"/>
          <ac:spMkLst>
            <pc:docMk/>
            <pc:sldMk cId="944543464" sldId="364"/>
            <ac:spMk id="8" creationId="{52990ED1-5B60-A12E-7607-3DDD9E4F4B58}"/>
          </ac:spMkLst>
        </pc:spChg>
        <pc:spChg chg="add mod">
          <ac:chgData name="Whitney Etheve" userId="S::whitney.etheve@rmit.edu.au::bd8e8c42-8a19-47e4-b4b9-cb59134a64a7" providerId="AD" clId="Web-{89932026-D870-1B27-B78D-18857A85DD10}" dt="2022-08-03T08:24:16.921" v="1185" actId="14100"/>
          <ac:spMkLst>
            <pc:docMk/>
            <pc:sldMk cId="944543464" sldId="364"/>
            <ac:spMk id="10" creationId="{A0B7EDED-A72E-757D-C73D-378D6F063174}"/>
          </ac:spMkLst>
        </pc:spChg>
        <pc:spChg chg="add mod">
          <ac:chgData name="Whitney Etheve" userId="S::whitney.etheve@rmit.edu.au::bd8e8c42-8a19-47e4-b4b9-cb59134a64a7" providerId="AD" clId="Web-{89932026-D870-1B27-B78D-18857A85DD10}" dt="2022-08-03T08:27:00.559" v="1269" actId="20577"/>
          <ac:spMkLst>
            <pc:docMk/>
            <pc:sldMk cId="944543464" sldId="364"/>
            <ac:spMk id="12" creationId="{A84167DB-F1D5-04C6-BDAC-273025B27A12}"/>
          </ac:spMkLst>
        </pc:spChg>
        <pc:spChg chg="add mod">
          <ac:chgData name="Whitney Etheve" userId="S::whitney.etheve@rmit.edu.au::bd8e8c42-8a19-47e4-b4b9-cb59134a64a7" providerId="AD" clId="Web-{89932026-D870-1B27-B78D-18857A85DD10}" dt="2022-08-03T08:24:27.563" v="1190" actId="14100"/>
          <ac:spMkLst>
            <pc:docMk/>
            <pc:sldMk cId="944543464" sldId="364"/>
            <ac:spMk id="14" creationId="{1BB51E1E-2D69-A482-BEB8-1155787C761B}"/>
          </ac:spMkLst>
        </pc:spChg>
        <pc:spChg chg="add mod">
          <ac:chgData name="Whitney Etheve" userId="S::whitney.etheve@rmit.edu.au::bd8e8c42-8a19-47e4-b4b9-cb59134a64a7" providerId="AD" clId="Web-{89932026-D870-1B27-B78D-18857A85DD10}" dt="2022-08-03T08:26:56.543" v="1268" actId="20577"/>
          <ac:spMkLst>
            <pc:docMk/>
            <pc:sldMk cId="944543464" sldId="364"/>
            <ac:spMk id="16" creationId="{8853E241-3915-53BB-F964-A5250D32137C}"/>
          </ac:spMkLst>
        </pc:spChg>
        <pc:spChg chg="add mod">
          <ac:chgData name="Whitney Etheve" userId="S::whitney.etheve@rmit.edu.au::bd8e8c42-8a19-47e4-b4b9-cb59134a64a7" providerId="AD" clId="Web-{89932026-D870-1B27-B78D-18857A85DD10}" dt="2022-08-03T08:27:28.608" v="1273" actId="1076"/>
          <ac:spMkLst>
            <pc:docMk/>
            <pc:sldMk cId="944543464" sldId="364"/>
            <ac:spMk id="22" creationId="{3E530BB4-B6D1-B8C6-C6F5-4A244E478FFD}"/>
          </ac:spMkLst>
        </pc:spChg>
        <pc:spChg chg="add mod">
          <ac:chgData name="Whitney Etheve" userId="S::whitney.etheve@rmit.edu.au::bd8e8c42-8a19-47e4-b4b9-cb59134a64a7" providerId="AD" clId="Web-{89932026-D870-1B27-B78D-18857A85DD10}" dt="2022-08-03T08:27:28.639" v="1274" actId="1076"/>
          <ac:spMkLst>
            <pc:docMk/>
            <pc:sldMk cId="944543464" sldId="364"/>
            <ac:spMk id="24" creationId="{B9EFBA44-EF2A-F394-39D8-5FC4C49667EE}"/>
          </ac:spMkLst>
        </pc:spChg>
        <pc:cxnChg chg="add mod">
          <ac:chgData name="Whitney Etheve" userId="S::whitney.etheve@rmit.edu.au::bd8e8c42-8a19-47e4-b4b9-cb59134a64a7" providerId="AD" clId="Web-{89932026-D870-1B27-B78D-18857A85DD10}" dt="2022-08-03T08:27:08.356" v="1270" actId="1076"/>
          <ac:cxnSpMkLst>
            <pc:docMk/>
            <pc:sldMk cId="944543464" sldId="364"/>
            <ac:cxnSpMk id="18" creationId="{B9033AEC-A2EC-606A-EEB8-D0C2D340FE2D}"/>
          </ac:cxnSpMkLst>
        </pc:cxnChg>
        <pc:cxnChg chg="add mod">
          <ac:chgData name="Whitney Etheve" userId="S::whitney.etheve@rmit.edu.au::bd8e8c42-8a19-47e4-b4b9-cb59134a64a7" providerId="AD" clId="Web-{89932026-D870-1B27-B78D-18857A85DD10}" dt="2022-08-03T08:27:13.107" v="1271" actId="1076"/>
          <ac:cxnSpMkLst>
            <pc:docMk/>
            <pc:sldMk cId="944543464" sldId="364"/>
            <ac:cxnSpMk id="20" creationId="{7DC15008-0A9C-A021-BD2D-8335D7973ED8}"/>
          </ac:cxnSpMkLst>
        </pc:cxnChg>
        <pc:cxnChg chg="add mod">
          <ac:chgData name="Whitney Etheve" userId="S::whitney.etheve@rmit.edu.au::bd8e8c42-8a19-47e4-b4b9-cb59134a64a7" providerId="AD" clId="Web-{89932026-D870-1B27-B78D-18857A85DD10}" dt="2022-08-03T08:27:28.592" v="1272" actId="1076"/>
          <ac:cxnSpMkLst>
            <pc:docMk/>
            <pc:sldMk cId="944543464" sldId="364"/>
            <ac:cxnSpMk id="26" creationId="{9CFC2024-E5C0-31C9-18B3-361DC7622CFC}"/>
          </ac:cxnSpMkLst>
        </pc:cxnChg>
      </pc:sldChg>
      <pc:sldChg chg="addSp delSp modSp ord">
        <pc:chgData name="Whitney Etheve" userId="S::whitney.etheve@rmit.edu.au::bd8e8c42-8a19-47e4-b4b9-cb59134a64a7" providerId="AD" clId="Web-{89932026-D870-1B27-B78D-18857A85DD10}" dt="2022-08-03T07:08:39.883" v="455" actId="1076"/>
        <pc:sldMkLst>
          <pc:docMk/>
          <pc:sldMk cId="196741380" sldId="365"/>
        </pc:sldMkLst>
        <pc:spChg chg="mod">
          <ac:chgData name="Whitney Etheve" userId="S::whitney.etheve@rmit.edu.au::bd8e8c42-8a19-47e4-b4b9-cb59134a64a7" providerId="AD" clId="Web-{89932026-D870-1B27-B78D-18857A85DD10}" dt="2022-08-03T07:03:32.486" v="417" actId="1076"/>
          <ac:spMkLst>
            <pc:docMk/>
            <pc:sldMk cId="196741380" sldId="365"/>
            <ac:spMk id="4" creationId="{806FA942-C177-95A2-7A6B-E7E7826AC800}"/>
          </ac:spMkLst>
        </pc:spChg>
        <pc:spChg chg="mod">
          <ac:chgData name="Whitney Etheve" userId="S::whitney.etheve@rmit.edu.au::bd8e8c42-8a19-47e4-b4b9-cb59134a64a7" providerId="AD" clId="Web-{89932026-D870-1B27-B78D-18857A85DD10}" dt="2022-08-03T07:06:10.943" v="430" actId="20577"/>
          <ac:spMkLst>
            <pc:docMk/>
            <pc:sldMk cId="196741380" sldId="365"/>
            <ac:spMk id="5" creationId="{A4604227-5990-D219-F0AB-08F01B3F6D43}"/>
          </ac:spMkLst>
        </pc:spChg>
        <pc:picChg chg="add mod">
          <ac:chgData name="Whitney Etheve" userId="S::whitney.etheve@rmit.edu.au::bd8e8c42-8a19-47e4-b4b9-cb59134a64a7" providerId="AD" clId="Web-{89932026-D870-1B27-B78D-18857A85DD10}" dt="2022-08-03T07:08:19.055" v="451" actId="1076"/>
          <ac:picMkLst>
            <pc:docMk/>
            <pc:sldMk cId="196741380" sldId="365"/>
            <ac:picMk id="8" creationId="{D1DF64E1-3CF1-4326-46DE-14A6A4CDB059}"/>
          </ac:picMkLst>
        </pc:picChg>
        <pc:picChg chg="add mod">
          <ac:chgData name="Whitney Etheve" userId="S::whitney.etheve@rmit.edu.au::bd8e8c42-8a19-47e4-b4b9-cb59134a64a7" providerId="AD" clId="Web-{89932026-D870-1B27-B78D-18857A85DD10}" dt="2022-08-03T07:08:22.899" v="452" actId="1076"/>
          <ac:picMkLst>
            <pc:docMk/>
            <pc:sldMk cId="196741380" sldId="365"/>
            <ac:picMk id="9" creationId="{15FF32BB-14EE-B701-A703-9B9A74819021}"/>
          </ac:picMkLst>
        </pc:picChg>
        <pc:picChg chg="add del mod">
          <ac:chgData name="Whitney Etheve" userId="S::whitney.etheve@rmit.edu.au::bd8e8c42-8a19-47e4-b4b9-cb59134a64a7" providerId="AD" clId="Web-{89932026-D870-1B27-B78D-18857A85DD10}" dt="2022-08-03T07:06:52.225" v="439"/>
          <ac:picMkLst>
            <pc:docMk/>
            <pc:sldMk cId="196741380" sldId="365"/>
            <ac:picMk id="10" creationId="{9C7A90B8-A7C5-AE8E-2B76-2E84488A34B3}"/>
          </ac:picMkLst>
        </pc:picChg>
        <pc:picChg chg="add mod">
          <ac:chgData name="Whitney Etheve" userId="S::whitney.etheve@rmit.edu.au::bd8e8c42-8a19-47e4-b4b9-cb59134a64a7" providerId="AD" clId="Web-{89932026-D870-1B27-B78D-18857A85DD10}" dt="2022-08-03T07:08:31.946" v="453" actId="1076"/>
          <ac:picMkLst>
            <pc:docMk/>
            <pc:sldMk cId="196741380" sldId="365"/>
            <ac:picMk id="11" creationId="{4D39CBEC-E0A4-3CBF-6E6C-2AC19E2B3A4E}"/>
          </ac:picMkLst>
        </pc:picChg>
        <pc:picChg chg="add mod">
          <ac:chgData name="Whitney Etheve" userId="S::whitney.etheve@rmit.edu.au::bd8e8c42-8a19-47e4-b4b9-cb59134a64a7" providerId="AD" clId="Web-{89932026-D870-1B27-B78D-18857A85DD10}" dt="2022-08-03T07:08:36.211" v="454" actId="1076"/>
          <ac:picMkLst>
            <pc:docMk/>
            <pc:sldMk cId="196741380" sldId="365"/>
            <ac:picMk id="12" creationId="{8C5CBB3A-2E8D-811C-F0F6-B9B2509E6CA3}"/>
          </ac:picMkLst>
        </pc:picChg>
        <pc:picChg chg="add mod">
          <ac:chgData name="Whitney Etheve" userId="S::whitney.etheve@rmit.edu.au::bd8e8c42-8a19-47e4-b4b9-cb59134a64a7" providerId="AD" clId="Web-{89932026-D870-1B27-B78D-18857A85DD10}" dt="2022-08-03T07:08:39.883" v="455" actId="1076"/>
          <ac:picMkLst>
            <pc:docMk/>
            <pc:sldMk cId="196741380" sldId="365"/>
            <ac:picMk id="13" creationId="{F8E9E30C-F288-3CED-0FEA-6149CB32CF58}"/>
          </ac:picMkLst>
        </pc:picChg>
        <pc:cxnChg chg="add del mod">
          <ac:chgData name="Whitney Etheve" userId="S::whitney.etheve@rmit.edu.au::bd8e8c42-8a19-47e4-b4b9-cb59134a64a7" providerId="AD" clId="Web-{89932026-D870-1B27-B78D-18857A85DD10}" dt="2022-08-03T07:05:09.832" v="427"/>
          <ac:cxnSpMkLst>
            <pc:docMk/>
            <pc:sldMk cId="196741380" sldId="365"/>
            <ac:cxnSpMk id="2" creationId="{DC4E7DA7-B426-7475-ADBA-57B717998937}"/>
          </ac:cxnSpMkLst>
        </pc:cxnChg>
        <pc:cxnChg chg="add mod">
          <ac:chgData name="Whitney Etheve" userId="S::whitney.etheve@rmit.edu.au::bd8e8c42-8a19-47e4-b4b9-cb59134a64a7" providerId="AD" clId="Web-{89932026-D870-1B27-B78D-18857A85DD10}" dt="2022-08-03T07:05:06.785" v="426" actId="1076"/>
          <ac:cxnSpMkLst>
            <pc:docMk/>
            <pc:sldMk cId="196741380" sldId="365"/>
            <ac:cxnSpMk id="6" creationId="{B4BB6AC8-E6B8-A4B3-109E-60D43349330B}"/>
          </ac:cxnSpMkLst>
        </pc:cxnChg>
      </pc:sldChg>
      <pc:sldChg chg="modSp ord">
        <pc:chgData name="Whitney Etheve" userId="S::whitney.etheve@rmit.edu.au::bd8e8c42-8a19-47e4-b4b9-cb59134a64a7" providerId="AD" clId="Web-{89932026-D870-1B27-B78D-18857A85DD10}" dt="2022-08-03T07:29:06.379" v="778" actId="20577"/>
        <pc:sldMkLst>
          <pc:docMk/>
          <pc:sldMk cId="1146914497" sldId="367"/>
        </pc:sldMkLst>
        <pc:spChg chg="mod">
          <ac:chgData name="Whitney Etheve" userId="S::whitney.etheve@rmit.edu.au::bd8e8c42-8a19-47e4-b4b9-cb59134a64a7" providerId="AD" clId="Web-{89932026-D870-1B27-B78D-18857A85DD10}" dt="2022-08-03T07:29:06.379" v="778" actId="20577"/>
          <ac:spMkLst>
            <pc:docMk/>
            <pc:sldMk cId="1146914497" sldId="367"/>
            <ac:spMk id="2" creationId="{55B68B62-678B-98D9-FE2B-3C8B270CBAFB}"/>
          </ac:spMkLst>
        </pc:spChg>
      </pc:sldChg>
      <pc:sldChg chg="modSp ord">
        <pc:chgData name="Whitney Etheve" userId="S::whitney.etheve@rmit.edu.au::bd8e8c42-8a19-47e4-b4b9-cb59134a64a7" providerId="AD" clId="Web-{89932026-D870-1B27-B78D-18857A85DD10}" dt="2022-08-03T07:01:46.656" v="388" actId="14100"/>
        <pc:sldMkLst>
          <pc:docMk/>
          <pc:sldMk cId="1557123022" sldId="368"/>
        </pc:sldMkLst>
        <pc:spChg chg="mod">
          <ac:chgData name="Whitney Etheve" userId="S::whitney.etheve@rmit.edu.au::bd8e8c42-8a19-47e4-b4b9-cb59134a64a7" providerId="AD" clId="Web-{89932026-D870-1B27-B78D-18857A85DD10}" dt="2022-08-03T07:01:46.656" v="388" actId="14100"/>
          <ac:spMkLst>
            <pc:docMk/>
            <pc:sldMk cId="1557123022" sldId="368"/>
            <ac:spMk id="3" creationId="{71EA43A3-B42E-68D5-C803-1284C4EBB97B}"/>
          </ac:spMkLst>
        </pc:spChg>
      </pc:sldChg>
      <pc:sldChg chg="addSp delSp modSp">
        <pc:chgData name="Whitney Etheve" userId="S::whitney.etheve@rmit.edu.au::bd8e8c42-8a19-47e4-b4b9-cb59134a64a7" providerId="AD" clId="Web-{89932026-D870-1B27-B78D-18857A85DD10}" dt="2022-08-03T07:00:58.092" v="367" actId="1076"/>
        <pc:sldMkLst>
          <pc:docMk/>
          <pc:sldMk cId="4216934803" sldId="369"/>
        </pc:sldMkLst>
        <pc:spChg chg="del">
          <ac:chgData name="Whitney Etheve" userId="S::whitney.etheve@rmit.edu.au::bd8e8c42-8a19-47e4-b4b9-cb59134a64a7" providerId="AD" clId="Web-{89932026-D870-1B27-B78D-18857A85DD10}" dt="2022-08-03T06:52:15.268" v="0"/>
          <ac:spMkLst>
            <pc:docMk/>
            <pc:sldMk cId="4216934803" sldId="369"/>
            <ac:spMk id="3" creationId="{50C7CC8A-A37E-A660-492A-795162C7EDE2}"/>
          </ac:spMkLst>
        </pc:spChg>
        <pc:spChg chg="mod">
          <ac:chgData name="Whitney Etheve" userId="S::whitney.etheve@rmit.edu.au::bd8e8c42-8a19-47e4-b4b9-cb59134a64a7" providerId="AD" clId="Web-{89932026-D870-1B27-B78D-18857A85DD10}" dt="2022-08-03T06:53:03.254" v="7" actId="1076"/>
          <ac:spMkLst>
            <pc:docMk/>
            <pc:sldMk cId="4216934803" sldId="369"/>
            <ac:spMk id="4" creationId="{0C0AE749-A901-5A26-C220-F1BBC03606A1}"/>
          </ac:spMkLst>
        </pc:spChg>
        <pc:spChg chg="add mod">
          <ac:chgData name="Whitney Etheve" userId="S::whitney.etheve@rmit.edu.au::bd8e8c42-8a19-47e4-b4b9-cb59134a64a7" providerId="AD" clId="Web-{89932026-D870-1B27-B78D-18857A85DD10}" dt="2022-08-03T07:00:58.092" v="367" actId="1076"/>
          <ac:spMkLst>
            <pc:docMk/>
            <pc:sldMk cId="4216934803" sldId="369"/>
            <ac:spMk id="10" creationId="{FE183FFA-CDB6-3632-25D3-255CB7BBD723}"/>
          </ac:spMkLst>
        </pc:spChg>
        <pc:spChg chg="mod">
          <ac:chgData name="Whitney Etheve" userId="S::whitney.etheve@rmit.edu.au::bd8e8c42-8a19-47e4-b4b9-cb59134a64a7" providerId="AD" clId="Web-{89932026-D870-1B27-B78D-18857A85DD10}" dt="2022-08-03T06:53:40.301" v="12" actId="1076"/>
          <ac:spMkLst>
            <pc:docMk/>
            <pc:sldMk cId="4216934803" sldId="369"/>
            <ac:spMk id="11" creationId="{40A5CB04-E530-A2F4-B322-5F70256917CC}"/>
          </ac:spMkLst>
        </pc:spChg>
        <pc:spChg chg="del">
          <ac:chgData name="Whitney Etheve" userId="S::whitney.etheve@rmit.edu.au::bd8e8c42-8a19-47e4-b4b9-cb59134a64a7" providerId="AD" clId="Web-{89932026-D870-1B27-B78D-18857A85DD10}" dt="2022-08-03T06:52:51.550" v="6"/>
          <ac:spMkLst>
            <pc:docMk/>
            <pc:sldMk cId="4216934803" sldId="369"/>
            <ac:spMk id="12" creationId="{494705CC-3FDC-7FAA-EBC6-B556F1C5A55A}"/>
          </ac:spMkLst>
        </pc:spChg>
        <pc:spChg chg="del">
          <ac:chgData name="Whitney Etheve" userId="S::whitney.etheve@rmit.edu.au::bd8e8c42-8a19-47e4-b4b9-cb59134a64a7" providerId="AD" clId="Web-{89932026-D870-1B27-B78D-18857A85DD10}" dt="2022-08-03T06:52:24.425" v="2"/>
          <ac:spMkLst>
            <pc:docMk/>
            <pc:sldMk cId="4216934803" sldId="369"/>
            <ac:spMk id="13" creationId="{4CF2887A-400B-481A-19E7-2F6E2C63A117}"/>
          </ac:spMkLst>
        </pc:spChg>
        <pc:spChg chg="mod">
          <ac:chgData name="Whitney Etheve" userId="S::whitney.etheve@rmit.edu.au::bd8e8c42-8a19-47e4-b4b9-cb59134a64a7" providerId="AD" clId="Web-{89932026-D870-1B27-B78D-18857A85DD10}" dt="2022-08-03T06:53:36.286" v="11" actId="1076"/>
          <ac:spMkLst>
            <pc:docMk/>
            <pc:sldMk cId="4216934803" sldId="369"/>
            <ac:spMk id="14" creationId="{8F1BE7FB-C806-4690-FDCD-E41288D67139}"/>
          </ac:spMkLst>
        </pc:spChg>
        <pc:spChg chg="del">
          <ac:chgData name="Whitney Etheve" userId="S::whitney.etheve@rmit.edu.au::bd8e8c42-8a19-47e4-b4b9-cb59134a64a7" providerId="AD" clId="Web-{89932026-D870-1B27-B78D-18857A85DD10}" dt="2022-08-03T06:52:20.128" v="1"/>
          <ac:spMkLst>
            <pc:docMk/>
            <pc:sldMk cId="4216934803" sldId="369"/>
            <ac:spMk id="15" creationId="{9DA4E501-DF24-4DCE-0BF2-07BF98117963}"/>
          </ac:spMkLst>
        </pc:spChg>
        <pc:spChg chg="add del mod">
          <ac:chgData name="Whitney Etheve" userId="S::whitney.etheve@rmit.edu.au::bd8e8c42-8a19-47e4-b4b9-cb59134a64a7" providerId="AD" clId="Web-{89932026-D870-1B27-B78D-18857A85DD10}" dt="2022-08-03T06:56:11.852" v="215"/>
          <ac:spMkLst>
            <pc:docMk/>
            <pc:sldMk cId="4216934803" sldId="369"/>
            <ac:spMk id="19" creationId="{3FF80004-F948-B9EE-65D7-48E0D8D1C01C}"/>
          </ac:spMkLst>
        </pc:spChg>
        <pc:spChg chg="add mod">
          <ac:chgData name="Whitney Etheve" userId="S::whitney.etheve@rmit.edu.au::bd8e8c42-8a19-47e4-b4b9-cb59134a64a7" providerId="AD" clId="Web-{89932026-D870-1B27-B78D-18857A85DD10}" dt="2022-08-03T06:58:39.214" v="283" actId="20577"/>
          <ac:spMkLst>
            <pc:docMk/>
            <pc:sldMk cId="4216934803" sldId="369"/>
            <ac:spMk id="20" creationId="{FDFF355C-A4E3-CA3F-C893-EA57E15993F8}"/>
          </ac:spMkLst>
        </pc:spChg>
        <pc:spChg chg="add mod">
          <ac:chgData name="Whitney Etheve" userId="S::whitney.etheve@rmit.edu.au::bd8e8c42-8a19-47e4-b4b9-cb59134a64a7" providerId="AD" clId="Web-{89932026-D870-1B27-B78D-18857A85DD10}" dt="2022-08-03T06:59:55.810" v="360" actId="20577"/>
          <ac:spMkLst>
            <pc:docMk/>
            <pc:sldMk cId="4216934803" sldId="369"/>
            <ac:spMk id="21" creationId="{601692EB-8B42-5F3E-0654-49AC7F91D072}"/>
          </ac:spMkLst>
        </pc:spChg>
        <pc:picChg chg="del">
          <ac:chgData name="Whitney Etheve" userId="S::whitney.etheve@rmit.edu.au::bd8e8c42-8a19-47e4-b4b9-cb59134a64a7" providerId="AD" clId="Web-{89932026-D870-1B27-B78D-18857A85DD10}" dt="2022-08-03T06:52:39.863" v="3"/>
          <ac:picMkLst>
            <pc:docMk/>
            <pc:sldMk cId="4216934803" sldId="369"/>
            <ac:picMk id="16" creationId="{26DB0139-E192-A31B-7FD9-C44F5C1801A7}"/>
          </ac:picMkLst>
        </pc:picChg>
        <pc:picChg chg="del">
          <ac:chgData name="Whitney Etheve" userId="S::whitney.etheve@rmit.edu.au::bd8e8c42-8a19-47e4-b4b9-cb59134a64a7" providerId="AD" clId="Web-{89932026-D870-1B27-B78D-18857A85DD10}" dt="2022-08-03T06:52:41.488" v="4"/>
          <ac:picMkLst>
            <pc:docMk/>
            <pc:sldMk cId="4216934803" sldId="369"/>
            <ac:picMk id="17" creationId="{C7C2D75D-3823-6086-EC04-74ED44DE6CA7}"/>
          </ac:picMkLst>
        </pc:picChg>
        <pc:picChg chg="del">
          <ac:chgData name="Whitney Etheve" userId="S::whitney.etheve@rmit.edu.au::bd8e8c42-8a19-47e4-b4b9-cb59134a64a7" providerId="AD" clId="Web-{89932026-D870-1B27-B78D-18857A85DD10}" dt="2022-08-03T06:52:43.284" v="5"/>
          <ac:picMkLst>
            <pc:docMk/>
            <pc:sldMk cId="4216934803" sldId="369"/>
            <ac:picMk id="18" creationId="{87F9380D-8556-E59E-B80F-C0BBBCA49259}"/>
          </ac:picMkLst>
        </pc:picChg>
        <pc:cxnChg chg="mod">
          <ac:chgData name="Whitney Etheve" userId="S::whitney.etheve@rmit.edu.au::bd8e8c42-8a19-47e4-b4b9-cb59134a64a7" providerId="AD" clId="Web-{89932026-D870-1B27-B78D-18857A85DD10}" dt="2022-08-03T06:53:14.582" v="9" actId="1076"/>
          <ac:cxnSpMkLst>
            <pc:docMk/>
            <pc:sldMk cId="4216934803" sldId="369"/>
            <ac:cxnSpMk id="8" creationId="{E3688073-5DC9-B462-7EDF-00345D275FA9}"/>
          </ac:cxnSpMkLst>
        </pc:cxnChg>
        <pc:cxnChg chg="mod">
          <ac:chgData name="Whitney Etheve" userId="S::whitney.etheve@rmit.edu.au::bd8e8c42-8a19-47e4-b4b9-cb59134a64a7" providerId="AD" clId="Web-{89932026-D870-1B27-B78D-18857A85DD10}" dt="2022-08-03T06:53:03.269" v="8" actId="1076"/>
          <ac:cxnSpMkLst>
            <pc:docMk/>
            <pc:sldMk cId="4216934803" sldId="369"/>
            <ac:cxnSpMk id="9" creationId="{8451D62F-BBC6-3120-199D-BB77B881DBD6}"/>
          </ac:cxnSpMkLst>
        </pc:cxnChg>
      </pc:sldChg>
      <pc:sldChg chg="addSp modSp ord">
        <pc:chgData name="Whitney Etheve" userId="S::whitney.etheve@rmit.edu.au::bd8e8c42-8a19-47e4-b4b9-cb59134a64a7" providerId="AD" clId="Web-{89932026-D870-1B27-B78D-18857A85DD10}" dt="2022-08-03T09:21:51.089" v="1560"/>
        <pc:sldMkLst>
          <pc:docMk/>
          <pc:sldMk cId="3625878932" sldId="370"/>
        </pc:sldMkLst>
        <pc:spChg chg="mod">
          <ac:chgData name="Whitney Etheve" userId="S::whitney.etheve@rmit.edu.au::bd8e8c42-8a19-47e4-b4b9-cb59134a64a7" providerId="AD" clId="Web-{89932026-D870-1B27-B78D-18857A85DD10}" dt="2022-08-03T09:19:28.018" v="1531" actId="20577"/>
          <ac:spMkLst>
            <pc:docMk/>
            <pc:sldMk cId="3625878932" sldId="370"/>
            <ac:spMk id="2" creationId="{70350D2C-81C9-5E5A-D4F8-C77CBF62BCF8}"/>
          </ac:spMkLst>
        </pc:spChg>
        <pc:spChg chg="mod">
          <ac:chgData name="Whitney Etheve" userId="S::whitney.etheve@rmit.edu.au::bd8e8c42-8a19-47e4-b4b9-cb59134a64a7" providerId="AD" clId="Web-{89932026-D870-1B27-B78D-18857A85DD10}" dt="2022-08-03T09:19:54.707" v="1548" actId="14100"/>
          <ac:spMkLst>
            <pc:docMk/>
            <pc:sldMk cId="3625878932" sldId="370"/>
            <ac:spMk id="6" creationId="{018A2F96-FE67-A4BC-9A94-A284DE91B300}"/>
          </ac:spMkLst>
        </pc:spChg>
        <pc:graphicFrameChg chg="add mod modGraphic">
          <ac:chgData name="Whitney Etheve" userId="S::whitney.etheve@rmit.edu.au::bd8e8c42-8a19-47e4-b4b9-cb59134a64a7" providerId="AD" clId="Web-{89932026-D870-1B27-B78D-18857A85DD10}" dt="2022-08-03T09:21:51.089" v="1560"/>
          <ac:graphicFrameMkLst>
            <pc:docMk/>
            <pc:sldMk cId="3625878932" sldId="370"/>
            <ac:graphicFrameMk id="3" creationId="{0783E6AA-091A-0392-E4DF-3854506D1CA7}"/>
          </ac:graphicFrameMkLst>
        </pc:graphicFrameChg>
      </pc:sldChg>
      <pc:sldChg chg="ord">
        <pc:chgData name="Whitney Etheve" userId="S::whitney.etheve@rmit.edu.au::bd8e8c42-8a19-47e4-b4b9-cb59134a64a7" providerId="AD" clId="Web-{89932026-D870-1B27-B78D-18857A85DD10}" dt="2022-08-03T07:02:25.610" v="390"/>
        <pc:sldMkLst>
          <pc:docMk/>
          <pc:sldMk cId="65909390" sldId="371"/>
        </pc:sldMkLst>
      </pc:sldChg>
      <pc:sldChg chg="addSp delSp modSp new mod ord modClrScheme chgLayout">
        <pc:chgData name="Whitney Etheve" userId="S::whitney.etheve@rmit.edu.au::bd8e8c42-8a19-47e4-b4b9-cb59134a64a7" providerId="AD" clId="Web-{89932026-D870-1B27-B78D-18857A85DD10}" dt="2022-08-03T07:58:18.492" v="842" actId="1076"/>
        <pc:sldMkLst>
          <pc:docMk/>
          <pc:sldMk cId="7915364" sldId="372"/>
        </pc:sldMkLst>
        <pc:spChg chg="add del">
          <ac:chgData name="Whitney Etheve" userId="S::whitney.etheve@rmit.edu.au::bd8e8c42-8a19-47e4-b4b9-cb59134a64a7" providerId="AD" clId="Web-{89932026-D870-1B27-B78D-18857A85DD10}" dt="2022-08-03T07:57:40.895" v="832"/>
          <ac:spMkLst>
            <pc:docMk/>
            <pc:sldMk cId="7915364" sldId="372"/>
            <ac:spMk id="3" creationId="{D4F273FD-BA3C-1197-1DB4-17819D7A6303}"/>
          </ac:spMkLst>
        </pc:spChg>
        <pc:spChg chg="add mod">
          <ac:chgData name="Whitney Etheve" userId="S::whitney.etheve@rmit.edu.au::bd8e8c42-8a19-47e4-b4b9-cb59134a64a7" providerId="AD" clId="Web-{89932026-D870-1B27-B78D-18857A85DD10}" dt="2022-08-03T07:29:12.551" v="779" actId="20577"/>
          <ac:spMkLst>
            <pc:docMk/>
            <pc:sldMk cId="7915364" sldId="372"/>
            <ac:spMk id="5" creationId="{29596DE8-63CC-D240-0AD4-3E768F2E549D}"/>
          </ac:spMkLst>
        </pc:spChg>
        <pc:spChg chg="add mod">
          <ac:chgData name="Whitney Etheve" userId="S::whitney.etheve@rmit.edu.au::bd8e8c42-8a19-47e4-b4b9-cb59134a64a7" providerId="AD" clId="Web-{89932026-D870-1B27-B78D-18857A85DD10}" dt="2022-08-03T07:29:30.505" v="793" actId="20577"/>
          <ac:spMkLst>
            <pc:docMk/>
            <pc:sldMk cId="7915364" sldId="372"/>
            <ac:spMk id="7" creationId="{31859EE9-60B5-6E7A-B788-207AB7AE6BE4}"/>
          </ac:spMkLst>
        </pc:spChg>
        <pc:picChg chg="add mod">
          <ac:chgData name="Whitney Etheve" userId="S::whitney.etheve@rmit.edu.au::bd8e8c42-8a19-47e4-b4b9-cb59134a64a7" providerId="AD" clId="Web-{89932026-D870-1B27-B78D-18857A85DD10}" dt="2022-08-03T07:58:05.928" v="838" actId="1076"/>
          <ac:picMkLst>
            <pc:docMk/>
            <pc:sldMk cId="7915364" sldId="372"/>
            <ac:picMk id="2" creationId="{B3FD6AFC-9AB9-B320-C0AB-D7D615F6C399}"/>
          </ac:picMkLst>
        </pc:picChg>
        <pc:picChg chg="add mod">
          <ac:chgData name="Whitney Etheve" userId="S::whitney.etheve@rmit.edu.au::bd8e8c42-8a19-47e4-b4b9-cb59134a64a7" providerId="AD" clId="Web-{89932026-D870-1B27-B78D-18857A85DD10}" dt="2022-08-03T07:58:10.882" v="840" actId="1076"/>
          <ac:picMkLst>
            <pc:docMk/>
            <pc:sldMk cId="7915364" sldId="372"/>
            <ac:picMk id="4" creationId="{DDA5BA72-F830-23CD-EC3A-1CCD9B31A980}"/>
          </ac:picMkLst>
        </pc:picChg>
        <pc:picChg chg="add del mod">
          <ac:chgData name="Whitney Etheve" userId="S::whitney.etheve@rmit.edu.au::bd8e8c42-8a19-47e4-b4b9-cb59134a64a7" providerId="AD" clId="Web-{89932026-D870-1B27-B78D-18857A85DD10}" dt="2022-08-03T07:54:41.569" v="813"/>
          <ac:picMkLst>
            <pc:docMk/>
            <pc:sldMk cId="7915364" sldId="372"/>
            <ac:picMk id="6" creationId="{29ACF36B-FE41-2FF3-422E-43DF0334F8C1}"/>
          </ac:picMkLst>
        </pc:picChg>
        <pc:picChg chg="add mod">
          <ac:chgData name="Whitney Etheve" userId="S::whitney.etheve@rmit.edu.au::bd8e8c42-8a19-47e4-b4b9-cb59134a64a7" providerId="AD" clId="Web-{89932026-D870-1B27-B78D-18857A85DD10}" dt="2022-08-03T07:58:18.492" v="842" actId="1076"/>
          <ac:picMkLst>
            <pc:docMk/>
            <pc:sldMk cId="7915364" sldId="372"/>
            <ac:picMk id="8" creationId="{E6247D59-BE55-636A-E5A2-9D885A64F187}"/>
          </ac:picMkLst>
        </pc:picChg>
        <pc:picChg chg="add mod">
          <ac:chgData name="Whitney Etheve" userId="S::whitney.etheve@rmit.edu.au::bd8e8c42-8a19-47e4-b4b9-cb59134a64a7" providerId="AD" clId="Web-{89932026-D870-1B27-B78D-18857A85DD10}" dt="2022-08-03T07:58:08.725" v="839" actId="1076"/>
          <ac:picMkLst>
            <pc:docMk/>
            <pc:sldMk cId="7915364" sldId="372"/>
            <ac:picMk id="10" creationId="{8AEA369B-A8B2-D1F0-5C7E-E00B937A41E4}"/>
          </ac:picMkLst>
        </pc:picChg>
        <pc:picChg chg="add del">
          <ac:chgData name="Whitney Etheve" userId="S::whitney.etheve@rmit.edu.au::bd8e8c42-8a19-47e4-b4b9-cb59134a64a7" providerId="AD" clId="Web-{89932026-D870-1B27-B78D-18857A85DD10}" dt="2022-08-03T07:29:33.114" v="794"/>
          <ac:picMkLst>
            <pc:docMk/>
            <pc:sldMk cId="7915364" sldId="372"/>
            <ac:picMk id="11" creationId="{864BFCEA-942C-FAAC-9E53-EA468A9AE671}"/>
          </ac:picMkLst>
        </pc:picChg>
        <pc:picChg chg="add mod">
          <ac:chgData name="Whitney Etheve" userId="S::whitney.etheve@rmit.edu.au::bd8e8c42-8a19-47e4-b4b9-cb59134a64a7" providerId="AD" clId="Web-{89932026-D870-1B27-B78D-18857A85DD10}" dt="2022-08-03T07:58:13.038" v="841" actId="1076"/>
          <ac:picMkLst>
            <pc:docMk/>
            <pc:sldMk cId="7915364" sldId="372"/>
            <ac:picMk id="11" creationId="{BB96A9F4-6087-357B-E623-4F82D3E8D933}"/>
          </ac:picMkLst>
        </pc:picChg>
        <pc:picChg chg="add del">
          <ac:chgData name="Whitney Etheve" userId="S::whitney.etheve@rmit.edu.au::bd8e8c42-8a19-47e4-b4b9-cb59134a64a7" providerId="AD" clId="Web-{89932026-D870-1B27-B78D-18857A85DD10}" dt="2022-08-03T07:29:34.848" v="795"/>
          <ac:picMkLst>
            <pc:docMk/>
            <pc:sldMk cId="7915364" sldId="372"/>
            <ac:picMk id="13" creationId="{CBED592D-AF48-EA08-AB62-547031C4BDB7}"/>
          </ac:picMkLst>
        </pc:picChg>
        <pc:picChg chg="add del">
          <ac:chgData name="Whitney Etheve" userId="S::whitney.etheve@rmit.edu.au::bd8e8c42-8a19-47e4-b4b9-cb59134a64a7" providerId="AD" clId="Web-{89932026-D870-1B27-B78D-18857A85DD10}" dt="2022-08-03T07:29:40.302" v="798"/>
          <ac:picMkLst>
            <pc:docMk/>
            <pc:sldMk cId="7915364" sldId="372"/>
            <ac:picMk id="15" creationId="{93E27DEE-2623-6CE4-DFE4-4B4273A636EA}"/>
          </ac:picMkLst>
        </pc:picChg>
        <pc:picChg chg="add del">
          <ac:chgData name="Whitney Etheve" userId="S::whitney.etheve@rmit.edu.au::bd8e8c42-8a19-47e4-b4b9-cb59134a64a7" providerId="AD" clId="Web-{89932026-D870-1B27-B78D-18857A85DD10}" dt="2022-08-03T07:29:36.427" v="796"/>
          <ac:picMkLst>
            <pc:docMk/>
            <pc:sldMk cId="7915364" sldId="372"/>
            <ac:picMk id="17" creationId="{C2E2A8E2-36D2-8EDE-61E5-F3BCDF9ABF4E}"/>
          </ac:picMkLst>
        </pc:picChg>
        <pc:picChg chg="add del">
          <ac:chgData name="Whitney Etheve" userId="S::whitney.etheve@rmit.edu.au::bd8e8c42-8a19-47e4-b4b9-cb59134a64a7" providerId="AD" clId="Web-{89932026-D870-1B27-B78D-18857A85DD10}" dt="2022-08-03T07:29:38.583" v="797"/>
          <ac:picMkLst>
            <pc:docMk/>
            <pc:sldMk cId="7915364" sldId="372"/>
            <ac:picMk id="19" creationId="{76FC656A-D7A2-B558-345C-AD403DF76A43}"/>
          </ac:picMkLst>
        </pc:picChg>
        <pc:cxnChg chg="add">
          <ac:chgData name="Whitney Etheve" userId="S::whitney.etheve@rmit.edu.au::bd8e8c42-8a19-47e4-b4b9-cb59134a64a7" providerId="AD" clId="Web-{89932026-D870-1B27-B78D-18857A85DD10}" dt="2022-08-03T07:27:59.268" v="746"/>
          <ac:cxnSpMkLst>
            <pc:docMk/>
            <pc:sldMk cId="7915364" sldId="372"/>
            <ac:cxnSpMk id="9" creationId="{63165B49-225A-9611-4BF8-5C27A76173C9}"/>
          </ac:cxnSpMkLst>
        </pc:cxnChg>
      </pc:sldChg>
      <pc:sldChg chg="new del mod ord modClrScheme chgLayout">
        <pc:chgData name="Whitney Etheve" userId="S::whitney.etheve@rmit.edu.au::bd8e8c42-8a19-47e4-b4b9-cb59134a64a7" providerId="AD" clId="Web-{89932026-D870-1B27-B78D-18857A85DD10}" dt="2022-08-03T08:06:06.292" v="1060"/>
        <pc:sldMkLst>
          <pc:docMk/>
          <pc:sldMk cId="555948212" sldId="373"/>
        </pc:sldMkLst>
      </pc:sldChg>
      <pc:sldChg chg="modSp add ord replId">
        <pc:chgData name="Whitney Etheve" userId="S::whitney.etheve@rmit.edu.au::bd8e8c42-8a19-47e4-b4b9-cb59134a64a7" providerId="AD" clId="Web-{89932026-D870-1B27-B78D-18857A85DD10}" dt="2022-08-03T08:06:31.747" v="1067" actId="20577"/>
        <pc:sldMkLst>
          <pc:docMk/>
          <pc:sldMk cId="952464770" sldId="373"/>
        </pc:sldMkLst>
        <pc:spChg chg="mod">
          <ac:chgData name="Whitney Etheve" userId="S::whitney.etheve@rmit.edu.au::bd8e8c42-8a19-47e4-b4b9-cb59134a64a7" providerId="AD" clId="Web-{89932026-D870-1B27-B78D-18857A85DD10}" dt="2022-08-03T08:06:31.747" v="1067" actId="20577"/>
          <ac:spMkLst>
            <pc:docMk/>
            <pc:sldMk cId="952464770" sldId="373"/>
            <ac:spMk id="3" creationId="{71EA43A3-B42E-68D5-C803-1284C4EBB97B}"/>
          </ac:spMkLst>
        </pc:spChg>
      </pc:sldChg>
      <pc:sldChg chg="add del replId">
        <pc:chgData name="Whitney Etheve" userId="S::whitney.etheve@rmit.edu.au::bd8e8c42-8a19-47e4-b4b9-cb59134a64a7" providerId="AD" clId="Web-{89932026-D870-1B27-B78D-18857A85DD10}" dt="2022-08-03T07:59:58.077" v="848"/>
        <pc:sldMkLst>
          <pc:docMk/>
          <pc:sldMk cId="1600577175" sldId="373"/>
        </pc:sldMkLst>
      </pc:sldChg>
      <pc:sldChg chg="addSp delSp modSp add ord replId">
        <pc:chgData name="Whitney Etheve" userId="S::whitney.etheve@rmit.edu.au::bd8e8c42-8a19-47e4-b4b9-cb59134a64a7" providerId="AD" clId="Web-{89932026-D870-1B27-B78D-18857A85DD10}" dt="2022-08-03T08:31:30.907" v="1327" actId="1076"/>
        <pc:sldMkLst>
          <pc:docMk/>
          <pc:sldMk cId="4134085157" sldId="374"/>
        </pc:sldMkLst>
        <pc:spChg chg="mod">
          <ac:chgData name="Whitney Etheve" userId="S::whitney.etheve@rmit.edu.au::bd8e8c42-8a19-47e4-b4b9-cb59134a64a7" providerId="AD" clId="Web-{89932026-D870-1B27-B78D-18857A85DD10}" dt="2022-08-03T08:09:40.652" v="1101" actId="20577"/>
          <ac:spMkLst>
            <pc:docMk/>
            <pc:sldMk cId="4134085157" sldId="374"/>
            <ac:spMk id="4" creationId="{806FA942-C177-95A2-7A6B-E7E7826AC800}"/>
          </ac:spMkLst>
        </pc:spChg>
        <pc:spChg chg="mod">
          <ac:chgData name="Whitney Etheve" userId="S::whitney.etheve@rmit.edu.au::bd8e8c42-8a19-47e4-b4b9-cb59134a64a7" providerId="AD" clId="Web-{89932026-D870-1B27-B78D-18857A85DD10}" dt="2022-08-03T08:08:04.567" v="1071" actId="20577"/>
          <ac:spMkLst>
            <pc:docMk/>
            <pc:sldMk cId="4134085157" sldId="374"/>
            <ac:spMk id="5" creationId="{A4604227-5990-D219-F0AB-08F01B3F6D43}"/>
          </ac:spMkLst>
        </pc:spChg>
        <pc:spChg chg="del">
          <ac:chgData name="Whitney Etheve" userId="S::whitney.etheve@rmit.edu.au::bd8e8c42-8a19-47e4-b4b9-cb59134a64a7" providerId="AD" clId="Web-{89932026-D870-1B27-B78D-18857A85DD10}" dt="2022-08-03T08:17:22.187" v="1115"/>
          <ac:spMkLst>
            <pc:docMk/>
            <pc:sldMk cId="4134085157" sldId="374"/>
            <ac:spMk id="7" creationId="{D2508693-172A-86FA-FF32-4001090DD7D8}"/>
          </ac:spMkLst>
        </pc:spChg>
        <pc:picChg chg="add mod ord">
          <ac:chgData name="Whitney Etheve" userId="S::whitney.etheve@rmit.edu.au::bd8e8c42-8a19-47e4-b4b9-cb59134a64a7" providerId="AD" clId="Web-{89932026-D870-1B27-B78D-18857A85DD10}" dt="2022-08-03T08:18:52.491" v="1131"/>
          <ac:picMkLst>
            <pc:docMk/>
            <pc:sldMk cId="4134085157" sldId="374"/>
            <ac:picMk id="2" creationId="{E523C536-D2BF-27BF-1506-C33EB8870C73}"/>
          </ac:picMkLst>
        </pc:picChg>
        <pc:picChg chg="add mod">
          <ac:chgData name="Whitney Etheve" userId="S::whitney.etheve@rmit.edu.au::bd8e8c42-8a19-47e4-b4b9-cb59134a64a7" providerId="AD" clId="Web-{89932026-D870-1B27-B78D-18857A85DD10}" dt="2022-08-03T08:18:31.630" v="1127" actId="1076"/>
          <ac:picMkLst>
            <pc:docMk/>
            <pc:sldMk cId="4134085157" sldId="374"/>
            <ac:picMk id="3" creationId="{9744A16C-E2EE-B8CF-7E33-2230BAF9C055}"/>
          </ac:picMkLst>
        </pc:picChg>
        <pc:picChg chg="del">
          <ac:chgData name="Whitney Etheve" userId="S::whitney.etheve@rmit.edu.au::bd8e8c42-8a19-47e4-b4b9-cb59134a64a7" providerId="AD" clId="Web-{89932026-D870-1B27-B78D-18857A85DD10}" dt="2022-08-03T08:08:29.725" v="1090"/>
          <ac:picMkLst>
            <pc:docMk/>
            <pc:sldMk cId="4134085157" sldId="374"/>
            <ac:picMk id="8" creationId="{D1DF64E1-3CF1-4326-46DE-14A6A4CDB059}"/>
          </ac:picMkLst>
        </pc:picChg>
        <pc:picChg chg="del">
          <ac:chgData name="Whitney Etheve" userId="S::whitney.etheve@rmit.edu.au::bd8e8c42-8a19-47e4-b4b9-cb59134a64a7" providerId="AD" clId="Web-{89932026-D870-1B27-B78D-18857A85DD10}" dt="2022-08-03T08:08:31.788" v="1091"/>
          <ac:picMkLst>
            <pc:docMk/>
            <pc:sldMk cId="4134085157" sldId="374"/>
            <ac:picMk id="9" creationId="{15FF32BB-14EE-B701-A703-9B9A74819021}"/>
          </ac:picMkLst>
        </pc:picChg>
        <pc:picChg chg="add mod">
          <ac:chgData name="Whitney Etheve" userId="S::whitney.etheve@rmit.edu.au::bd8e8c42-8a19-47e4-b4b9-cb59134a64a7" providerId="AD" clId="Web-{89932026-D870-1B27-B78D-18857A85DD10}" dt="2022-08-03T08:15:30.616" v="1106" actId="1076"/>
          <ac:picMkLst>
            <pc:docMk/>
            <pc:sldMk cId="4134085157" sldId="374"/>
            <ac:picMk id="10" creationId="{B67D7BF2-EAC3-B2BC-1B86-74C7D94BAE62}"/>
          </ac:picMkLst>
        </pc:picChg>
        <pc:picChg chg="del">
          <ac:chgData name="Whitney Etheve" userId="S::whitney.etheve@rmit.edu.au::bd8e8c42-8a19-47e4-b4b9-cb59134a64a7" providerId="AD" clId="Web-{89932026-D870-1B27-B78D-18857A85DD10}" dt="2022-08-03T08:08:33.397" v="1092"/>
          <ac:picMkLst>
            <pc:docMk/>
            <pc:sldMk cId="4134085157" sldId="374"/>
            <ac:picMk id="11" creationId="{4D39CBEC-E0A4-3CBF-6E6C-2AC19E2B3A4E}"/>
          </ac:picMkLst>
        </pc:picChg>
        <pc:picChg chg="del">
          <ac:chgData name="Whitney Etheve" userId="S::whitney.etheve@rmit.edu.au::bd8e8c42-8a19-47e4-b4b9-cb59134a64a7" providerId="AD" clId="Web-{89932026-D870-1B27-B78D-18857A85DD10}" dt="2022-08-03T08:08:35.163" v="1093"/>
          <ac:picMkLst>
            <pc:docMk/>
            <pc:sldMk cId="4134085157" sldId="374"/>
            <ac:picMk id="12" creationId="{8C5CBB3A-2E8D-811C-F0F6-B9B2509E6CA3}"/>
          </ac:picMkLst>
        </pc:picChg>
        <pc:picChg chg="del">
          <ac:chgData name="Whitney Etheve" userId="S::whitney.etheve@rmit.edu.au::bd8e8c42-8a19-47e4-b4b9-cb59134a64a7" providerId="AD" clId="Web-{89932026-D870-1B27-B78D-18857A85DD10}" dt="2022-08-03T08:08:36.913" v="1094"/>
          <ac:picMkLst>
            <pc:docMk/>
            <pc:sldMk cId="4134085157" sldId="374"/>
            <ac:picMk id="13" creationId="{F8E9E30C-F288-3CED-0FEA-6149CB32CF58}"/>
          </ac:picMkLst>
        </pc:picChg>
        <pc:picChg chg="add mod">
          <ac:chgData name="Whitney Etheve" userId="S::whitney.etheve@rmit.edu.au::bd8e8c42-8a19-47e4-b4b9-cb59134a64a7" providerId="AD" clId="Web-{89932026-D870-1B27-B78D-18857A85DD10}" dt="2022-08-03T08:18:50.084" v="1130" actId="1076"/>
          <ac:picMkLst>
            <pc:docMk/>
            <pc:sldMk cId="4134085157" sldId="374"/>
            <ac:picMk id="14" creationId="{4C6006A6-49CC-602E-C5A7-47C3485681B4}"/>
          </ac:picMkLst>
        </pc:picChg>
        <pc:picChg chg="add mod">
          <ac:chgData name="Whitney Etheve" userId="S::whitney.etheve@rmit.edu.au::bd8e8c42-8a19-47e4-b4b9-cb59134a64a7" providerId="AD" clId="Web-{89932026-D870-1B27-B78D-18857A85DD10}" dt="2022-08-03T08:18:15.175" v="1123" actId="1076"/>
          <ac:picMkLst>
            <pc:docMk/>
            <pc:sldMk cId="4134085157" sldId="374"/>
            <ac:picMk id="15" creationId="{57EC09B2-AB79-B20B-E3E6-DF09BAD262B1}"/>
          </ac:picMkLst>
        </pc:picChg>
        <pc:cxnChg chg="mod">
          <ac:chgData name="Whitney Etheve" userId="S::whitney.etheve@rmit.edu.au::bd8e8c42-8a19-47e4-b4b9-cb59134a64a7" providerId="AD" clId="Web-{89932026-D870-1B27-B78D-18857A85DD10}" dt="2022-08-03T08:31:30.907" v="1327" actId="1076"/>
          <ac:cxnSpMkLst>
            <pc:docMk/>
            <pc:sldMk cId="4134085157" sldId="374"/>
            <ac:cxnSpMk id="6" creationId="{B4BB6AC8-E6B8-A4B3-109E-60D43349330B}"/>
          </ac:cxnSpMkLst>
        </pc:cxnChg>
      </pc:sldChg>
      <pc:sldChg chg="modSp add ord replId">
        <pc:chgData name="Whitney Etheve" userId="S::whitney.etheve@rmit.edu.au::bd8e8c42-8a19-47e4-b4b9-cb59134a64a7" providerId="AD" clId="Web-{89932026-D870-1B27-B78D-18857A85DD10}" dt="2022-08-03T08:28:48.270" v="1286" actId="20577"/>
        <pc:sldMkLst>
          <pc:docMk/>
          <pc:sldMk cId="1835777222" sldId="375"/>
        </pc:sldMkLst>
        <pc:spChg chg="mod">
          <ac:chgData name="Whitney Etheve" userId="S::whitney.etheve@rmit.edu.au::bd8e8c42-8a19-47e4-b4b9-cb59134a64a7" providerId="AD" clId="Web-{89932026-D870-1B27-B78D-18857A85DD10}" dt="2022-08-03T08:28:48.270" v="1286" actId="20577"/>
          <ac:spMkLst>
            <pc:docMk/>
            <pc:sldMk cId="1835777222" sldId="375"/>
            <ac:spMk id="2" creationId="{55B68B62-678B-98D9-FE2B-3C8B270CBAFB}"/>
          </ac:spMkLst>
        </pc:spChg>
      </pc:sldChg>
      <pc:sldChg chg="addSp delSp modSp add ord replId">
        <pc:chgData name="Whitney Etheve" userId="S::whitney.etheve@rmit.edu.au::bd8e8c42-8a19-47e4-b4b9-cb59134a64a7" providerId="AD" clId="Web-{89932026-D870-1B27-B78D-18857A85DD10}" dt="2022-08-03T09:08:09.190" v="1354" actId="1076"/>
        <pc:sldMkLst>
          <pc:docMk/>
          <pc:sldMk cId="483995983" sldId="376"/>
        </pc:sldMkLst>
        <pc:spChg chg="mod">
          <ac:chgData name="Whitney Etheve" userId="S::whitney.etheve@rmit.edu.au::bd8e8c42-8a19-47e4-b4b9-cb59134a64a7" providerId="AD" clId="Web-{89932026-D870-1B27-B78D-18857A85DD10}" dt="2022-08-03T08:30:28.934" v="1294" actId="20577"/>
          <ac:spMkLst>
            <pc:docMk/>
            <pc:sldMk cId="483995983" sldId="376"/>
            <ac:spMk id="5" creationId="{29596DE8-63CC-D240-0AD4-3E768F2E549D}"/>
          </ac:spMkLst>
        </pc:spChg>
        <pc:spChg chg="mod">
          <ac:chgData name="Whitney Etheve" userId="S::whitney.etheve@rmit.edu.au::bd8e8c42-8a19-47e4-b4b9-cb59134a64a7" providerId="AD" clId="Web-{89932026-D870-1B27-B78D-18857A85DD10}" dt="2022-08-03T08:31:19.688" v="1326" actId="1076"/>
          <ac:spMkLst>
            <pc:docMk/>
            <pc:sldMk cId="483995983" sldId="376"/>
            <ac:spMk id="7" creationId="{31859EE9-60B5-6E7A-B788-207AB7AE6BE4}"/>
          </ac:spMkLst>
        </pc:spChg>
        <pc:picChg chg="del">
          <ac:chgData name="Whitney Etheve" userId="S::whitney.etheve@rmit.edu.au::bd8e8c42-8a19-47e4-b4b9-cb59134a64a7" providerId="AD" clId="Web-{89932026-D870-1B27-B78D-18857A85DD10}" dt="2022-08-03T08:30:23.527" v="1293"/>
          <ac:picMkLst>
            <pc:docMk/>
            <pc:sldMk cId="483995983" sldId="376"/>
            <ac:picMk id="2" creationId="{B3FD6AFC-9AB9-B320-C0AB-D7D615F6C399}"/>
          </ac:picMkLst>
        </pc:picChg>
        <pc:picChg chg="add mod">
          <ac:chgData name="Whitney Etheve" userId="S::whitney.etheve@rmit.edu.au::bd8e8c42-8a19-47e4-b4b9-cb59134a64a7" providerId="AD" clId="Web-{89932026-D870-1B27-B78D-18857A85DD10}" dt="2022-08-03T09:07:15.750" v="1345" actId="1076"/>
          <ac:picMkLst>
            <pc:docMk/>
            <pc:sldMk cId="483995983" sldId="376"/>
            <ac:picMk id="2" creationId="{C3BB6B81-42E5-8180-C214-EBDC1EB7FABE}"/>
          </ac:picMkLst>
        </pc:picChg>
        <pc:picChg chg="add mod">
          <ac:chgData name="Whitney Etheve" userId="S::whitney.etheve@rmit.edu.au::bd8e8c42-8a19-47e4-b4b9-cb59134a64a7" providerId="AD" clId="Web-{89932026-D870-1B27-B78D-18857A85DD10}" dt="2022-08-03T09:07:20.844" v="1346" actId="1076"/>
          <ac:picMkLst>
            <pc:docMk/>
            <pc:sldMk cId="483995983" sldId="376"/>
            <ac:picMk id="3" creationId="{FB392214-7C3A-422A-40A3-310EAFECBD11}"/>
          </ac:picMkLst>
        </pc:picChg>
        <pc:picChg chg="add mod">
          <ac:chgData name="Whitney Etheve" userId="S::whitney.etheve@rmit.edu.au::bd8e8c42-8a19-47e4-b4b9-cb59134a64a7" providerId="AD" clId="Web-{89932026-D870-1B27-B78D-18857A85DD10}" dt="2022-08-03T09:07:24.094" v="1347" actId="1076"/>
          <ac:picMkLst>
            <pc:docMk/>
            <pc:sldMk cId="483995983" sldId="376"/>
            <ac:picMk id="4" creationId="{6078D0CE-5BAC-5A4A-7FDC-2D5A3A123CBA}"/>
          </ac:picMkLst>
        </pc:picChg>
        <pc:picChg chg="del">
          <ac:chgData name="Whitney Etheve" userId="S::whitney.etheve@rmit.edu.au::bd8e8c42-8a19-47e4-b4b9-cb59134a64a7" providerId="AD" clId="Web-{89932026-D870-1B27-B78D-18857A85DD10}" dt="2022-08-03T08:30:19.636" v="1290"/>
          <ac:picMkLst>
            <pc:docMk/>
            <pc:sldMk cId="483995983" sldId="376"/>
            <ac:picMk id="4" creationId="{DDA5BA72-F830-23CD-EC3A-1CCD9B31A980}"/>
          </ac:picMkLst>
        </pc:picChg>
        <pc:picChg chg="add mod">
          <ac:chgData name="Whitney Etheve" userId="S::whitney.etheve@rmit.edu.au::bd8e8c42-8a19-47e4-b4b9-cb59134a64a7" providerId="AD" clId="Web-{89932026-D870-1B27-B78D-18857A85DD10}" dt="2022-08-03T09:07:34.141" v="1349" actId="1076"/>
          <ac:picMkLst>
            <pc:docMk/>
            <pc:sldMk cId="483995983" sldId="376"/>
            <ac:picMk id="6" creationId="{70793025-0461-33E6-81E3-ADC990FB7A97}"/>
          </ac:picMkLst>
        </pc:picChg>
        <pc:picChg chg="add mod">
          <ac:chgData name="Whitney Etheve" userId="S::whitney.etheve@rmit.edu.au::bd8e8c42-8a19-47e4-b4b9-cb59134a64a7" providerId="AD" clId="Web-{89932026-D870-1B27-B78D-18857A85DD10}" dt="2022-08-03T09:07:37.626" v="1350" actId="1076"/>
          <ac:picMkLst>
            <pc:docMk/>
            <pc:sldMk cId="483995983" sldId="376"/>
            <ac:picMk id="8" creationId="{A89C01B8-1F1A-385E-A365-6A743A926DFA}"/>
          </ac:picMkLst>
        </pc:picChg>
        <pc:picChg chg="del">
          <ac:chgData name="Whitney Etheve" userId="S::whitney.etheve@rmit.edu.au::bd8e8c42-8a19-47e4-b4b9-cb59134a64a7" providerId="AD" clId="Web-{89932026-D870-1B27-B78D-18857A85DD10}" dt="2022-08-03T08:30:20.824" v="1291"/>
          <ac:picMkLst>
            <pc:docMk/>
            <pc:sldMk cId="483995983" sldId="376"/>
            <ac:picMk id="8" creationId="{E6247D59-BE55-636A-E5A2-9D885A64F187}"/>
          </ac:picMkLst>
        </pc:picChg>
        <pc:picChg chg="add mod">
          <ac:chgData name="Whitney Etheve" userId="S::whitney.etheve@rmit.edu.au::bd8e8c42-8a19-47e4-b4b9-cb59134a64a7" providerId="AD" clId="Web-{89932026-D870-1B27-B78D-18857A85DD10}" dt="2022-08-03T09:08:09.190" v="1354" actId="1076"/>
          <ac:picMkLst>
            <pc:docMk/>
            <pc:sldMk cId="483995983" sldId="376"/>
            <ac:picMk id="10" creationId="{8890BE31-43CA-F94C-36A5-229FB18FF549}"/>
          </ac:picMkLst>
        </pc:picChg>
        <pc:picChg chg="del">
          <ac:chgData name="Whitney Etheve" userId="S::whitney.etheve@rmit.edu.au::bd8e8c42-8a19-47e4-b4b9-cb59134a64a7" providerId="AD" clId="Web-{89932026-D870-1B27-B78D-18857A85DD10}" dt="2022-08-03T08:30:22.183" v="1292"/>
          <ac:picMkLst>
            <pc:docMk/>
            <pc:sldMk cId="483995983" sldId="376"/>
            <ac:picMk id="10" creationId="{8AEA369B-A8B2-D1F0-5C7E-E00B937A41E4}"/>
          </ac:picMkLst>
        </pc:picChg>
        <pc:picChg chg="del">
          <ac:chgData name="Whitney Etheve" userId="S::whitney.etheve@rmit.edu.au::bd8e8c42-8a19-47e4-b4b9-cb59134a64a7" providerId="AD" clId="Web-{89932026-D870-1B27-B78D-18857A85DD10}" dt="2022-08-03T08:30:17.949" v="1289"/>
          <ac:picMkLst>
            <pc:docMk/>
            <pc:sldMk cId="483995983" sldId="376"/>
            <ac:picMk id="11" creationId="{BB96A9F4-6087-357B-E623-4F82D3E8D933}"/>
          </ac:picMkLst>
        </pc:picChg>
        <pc:cxnChg chg="mod">
          <ac:chgData name="Whitney Etheve" userId="S::whitney.etheve@rmit.edu.au::bd8e8c42-8a19-47e4-b4b9-cb59134a64a7" providerId="AD" clId="Web-{89932026-D870-1B27-B78D-18857A85DD10}" dt="2022-08-03T08:31:52.784" v="1329" actId="1076"/>
          <ac:cxnSpMkLst>
            <pc:docMk/>
            <pc:sldMk cId="483995983" sldId="376"/>
            <ac:cxnSpMk id="9" creationId="{63165B49-225A-9611-4BF8-5C27A76173C9}"/>
          </ac:cxnSpMkLst>
        </pc:cxnChg>
      </pc:sldChg>
      <pc:sldChg chg="modSp add ord replId">
        <pc:chgData name="Whitney Etheve" userId="S::whitney.etheve@rmit.edu.au::bd8e8c42-8a19-47e4-b4b9-cb59134a64a7" providerId="AD" clId="Web-{89932026-D870-1B27-B78D-18857A85DD10}" dt="2022-08-03T09:18:03.446" v="1518" actId="20577"/>
        <pc:sldMkLst>
          <pc:docMk/>
          <pc:sldMk cId="3736234676" sldId="377"/>
        </pc:sldMkLst>
        <pc:spChg chg="mod">
          <ac:chgData name="Whitney Etheve" userId="S::whitney.etheve@rmit.edu.au::bd8e8c42-8a19-47e4-b4b9-cb59134a64a7" providerId="AD" clId="Web-{89932026-D870-1B27-B78D-18857A85DD10}" dt="2022-08-03T09:14:31.605" v="1399" actId="20577"/>
          <ac:spMkLst>
            <pc:docMk/>
            <pc:sldMk cId="3736234676" sldId="377"/>
            <ac:spMk id="2" creationId="{38C6A229-022B-7148-8B43-B919B47ACA9D}"/>
          </ac:spMkLst>
        </pc:spChg>
        <pc:spChg chg="mod">
          <ac:chgData name="Whitney Etheve" userId="S::whitney.etheve@rmit.edu.au::bd8e8c42-8a19-47e4-b4b9-cb59134a64a7" providerId="AD" clId="Web-{89932026-D870-1B27-B78D-18857A85DD10}" dt="2022-08-03T09:13:54.540" v="1362" actId="20577"/>
          <ac:spMkLst>
            <pc:docMk/>
            <pc:sldMk cId="3736234676" sldId="377"/>
            <ac:spMk id="5" creationId="{A4604227-5990-D219-F0AB-08F01B3F6D43}"/>
          </ac:spMkLst>
        </pc:spChg>
        <pc:spChg chg="mod">
          <ac:chgData name="Whitney Etheve" userId="S::whitney.etheve@rmit.edu.au::bd8e8c42-8a19-47e4-b4b9-cb59134a64a7" providerId="AD" clId="Web-{89932026-D870-1B27-B78D-18857A85DD10}" dt="2022-08-03T09:14:37.887" v="1400" actId="20577"/>
          <ac:spMkLst>
            <pc:docMk/>
            <pc:sldMk cId="3736234676" sldId="377"/>
            <ac:spMk id="6" creationId="{44941069-3FCE-49A7-3A94-7FA22DF802FC}"/>
          </ac:spMkLst>
        </pc:spChg>
        <pc:spChg chg="mod">
          <ac:chgData name="Whitney Etheve" userId="S::whitney.etheve@rmit.edu.au::bd8e8c42-8a19-47e4-b4b9-cb59134a64a7" providerId="AD" clId="Web-{89932026-D870-1B27-B78D-18857A85DD10}" dt="2022-08-03T09:15:12.436" v="1432" actId="20577"/>
          <ac:spMkLst>
            <pc:docMk/>
            <pc:sldMk cId="3736234676" sldId="377"/>
            <ac:spMk id="8" creationId="{5ABCEA1A-AB64-907F-7080-AA24927FF5A8}"/>
          </ac:spMkLst>
        </pc:spChg>
        <pc:spChg chg="mod">
          <ac:chgData name="Whitney Etheve" userId="S::whitney.etheve@rmit.edu.au::bd8e8c42-8a19-47e4-b4b9-cb59134a64a7" providerId="AD" clId="Web-{89932026-D870-1B27-B78D-18857A85DD10}" dt="2022-08-03T09:15:18.546" v="1433" actId="20577"/>
          <ac:spMkLst>
            <pc:docMk/>
            <pc:sldMk cId="3736234676" sldId="377"/>
            <ac:spMk id="9" creationId="{C507CBD4-E60D-91A6-1449-C604A0B93DBA}"/>
          </ac:spMkLst>
        </pc:spChg>
        <pc:spChg chg="mod">
          <ac:chgData name="Whitney Etheve" userId="S::whitney.etheve@rmit.edu.au::bd8e8c42-8a19-47e4-b4b9-cb59134a64a7" providerId="AD" clId="Web-{89932026-D870-1B27-B78D-18857A85DD10}" dt="2022-08-03T09:18:03.446" v="1518" actId="20577"/>
          <ac:spMkLst>
            <pc:docMk/>
            <pc:sldMk cId="3736234676" sldId="377"/>
            <ac:spMk id="10" creationId="{459CB8C9-E200-8FDC-582E-8DCF6C5271E4}"/>
          </ac:spMkLst>
        </pc:spChg>
        <pc:spChg chg="mod">
          <ac:chgData name="Whitney Etheve" userId="S::whitney.etheve@rmit.edu.au::bd8e8c42-8a19-47e4-b4b9-cb59134a64a7" providerId="AD" clId="Web-{89932026-D870-1B27-B78D-18857A85DD10}" dt="2022-08-03T09:17:41.633" v="1515" actId="20577"/>
          <ac:spMkLst>
            <pc:docMk/>
            <pc:sldMk cId="3736234676" sldId="377"/>
            <ac:spMk id="16" creationId="{60E5498B-77AC-1759-F1D3-4B8263C19909}"/>
          </ac:spMkLst>
        </pc:spChg>
        <pc:spChg chg="mod">
          <ac:chgData name="Whitney Etheve" userId="S::whitney.etheve@rmit.edu.au::bd8e8c42-8a19-47e4-b4b9-cb59134a64a7" providerId="AD" clId="Web-{89932026-D870-1B27-B78D-18857A85DD10}" dt="2022-08-03T09:17:33.382" v="1512" actId="20577"/>
          <ac:spMkLst>
            <pc:docMk/>
            <pc:sldMk cId="3736234676" sldId="377"/>
            <ac:spMk id="17" creationId="{91553B11-BC15-A100-1D46-817EC4C351C5}"/>
          </ac:spMkLst>
        </pc:spChg>
      </pc:sldChg>
      <pc:sldChg chg="modSp add ord replId">
        <pc:chgData name="Whitney Etheve" userId="S::whitney.etheve@rmit.edu.au::bd8e8c42-8a19-47e4-b4b9-cb59134a64a7" providerId="AD" clId="Web-{89932026-D870-1B27-B78D-18857A85DD10}" dt="2022-08-03T09:18:56.531" v="1529" actId="20577"/>
        <pc:sldMkLst>
          <pc:docMk/>
          <pc:sldMk cId="3375257820" sldId="378"/>
        </pc:sldMkLst>
        <pc:spChg chg="mod">
          <ac:chgData name="Whitney Etheve" userId="S::whitney.etheve@rmit.edu.au::bd8e8c42-8a19-47e4-b4b9-cb59134a64a7" providerId="AD" clId="Web-{89932026-D870-1B27-B78D-18857A85DD10}" dt="2022-08-03T09:18:56.531" v="1529" actId="20577"/>
          <ac:spMkLst>
            <pc:docMk/>
            <pc:sldMk cId="3375257820" sldId="378"/>
            <ac:spMk id="3" creationId="{71EA43A3-B42E-68D5-C803-1284C4EBB97B}"/>
          </ac:spMkLst>
        </pc:spChg>
      </pc:sldChg>
    </pc:docChg>
  </pc:docChgLst>
  <pc:docChgLst>
    <pc:chgData name="Kelly Ford" userId="S::kelly.ford@rmit.edu.au::64b65db4-5f23-40bc-a40c-fbbdfd75acf0" providerId="AD" clId="Web-{D2249A9B-5C54-97C3-1558-4648BECB9B3C}"/>
    <pc:docChg chg="modSld">
      <pc:chgData name="Kelly Ford" userId="S::kelly.ford@rmit.edu.au::64b65db4-5f23-40bc-a40c-fbbdfd75acf0" providerId="AD" clId="Web-{D2249A9B-5C54-97C3-1558-4648BECB9B3C}" dt="2022-08-08T03:59:02.575" v="29" actId="20577"/>
      <pc:docMkLst>
        <pc:docMk/>
      </pc:docMkLst>
      <pc:sldChg chg="modSp">
        <pc:chgData name="Kelly Ford" userId="S::kelly.ford@rmit.edu.au::64b65db4-5f23-40bc-a40c-fbbdfd75acf0" providerId="AD" clId="Web-{D2249A9B-5C54-97C3-1558-4648BECB9B3C}" dt="2022-08-08T03:59:02.575" v="29" actId="20577"/>
        <pc:sldMkLst>
          <pc:docMk/>
          <pc:sldMk cId="3536260745" sldId="361"/>
        </pc:sldMkLst>
        <pc:spChg chg="mod">
          <ac:chgData name="Kelly Ford" userId="S::kelly.ford@rmit.edu.au::64b65db4-5f23-40bc-a40c-fbbdfd75acf0" providerId="AD" clId="Web-{D2249A9B-5C54-97C3-1558-4648BECB9B3C}" dt="2022-08-08T03:59:02.575" v="29" actId="20577"/>
          <ac:spMkLst>
            <pc:docMk/>
            <pc:sldMk cId="3536260745" sldId="361"/>
            <ac:spMk id="4" creationId="{806FA942-C177-95A2-7A6B-E7E7826AC800}"/>
          </ac:spMkLst>
        </pc:spChg>
      </pc:sldChg>
      <pc:sldChg chg="modSp">
        <pc:chgData name="Kelly Ford" userId="S::kelly.ford@rmit.edu.au::64b65db4-5f23-40bc-a40c-fbbdfd75acf0" providerId="AD" clId="Web-{D2249A9B-5C54-97C3-1558-4648BECB9B3C}" dt="2022-08-08T03:50:05.496" v="6" actId="14100"/>
        <pc:sldMkLst>
          <pc:docMk/>
          <pc:sldMk cId="3514410962" sldId="363"/>
        </pc:sldMkLst>
        <pc:spChg chg="mod">
          <ac:chgData name="Kelly Ford" userId="S::kelly.ford@rmit.edu.au::64b65db4-5f23-40bc-a40c-fbbdfd75acf0" providerId="AD" clId="Web-{D2249A9B-5C54-97C3-1558-4648BECB9B3C}" dt="2022-08-08T03:49:51.777" v="0" actId="20577"/>
          <ac:spMkLst>
            <pc:docMk/>
            <pc:sldMk cId="3514410962" sldId="363"/>
            <ac:spMk id="10" creationId="{590BE64B-67AA-1ED9-4DEE-A9A40A9049F7}"/>
          </ac:spMkLst>
        </pc:spChg>
        <pc:spChg chg="mod">
          <ac:chgData name="Kelly Ford" userId="S::kelly.ford@rmit.edu.au::64b65db4-5f23-40bc-a40c-fbbdfd75acf0" providerId="AD" clId="Web-{D2249A9B-5C54-97C3-1558-4648BECB9B3C}" dt="2022-08-08T03:49:55.839" v="2" actId="20577"/>
          <ac:spMkLst>
            <pc:docMk/>
            <pc:sldMk cId="3514410962" sldId="363"/>
            <ac:spMk id="14" creationId="{1492EE0F-1C58-5150-8718-29B59667D6B3}"/>
          </ac:spMkLst>
        </pc:spChg>
        <pc:spChg chg="mod">
          <ac:chgData name="Kelly Ford" userId="S::kelly.ford@rmit.edu.au::64b65db4-5f23-40bc-a40c-fbbdfd75acf0" providerId="AD" clId="Web-{D2249A9B-5C54-97C3-1558-4648BECB9B3C}" dt="2022-08-08T03:50:05.496" v="6" actId="14100"/>
          <ac:spMkLst>
            <pc:docMk/>
            <pc:sldMk cId="3514410962" sldId="363"/>
            <ac:spMk id="22" creationId="{3E3E4ECB-E556-62B5-3BBA-A59D1DB2B8A2}"/>
          </ac:spMkLst>
        </pc:spChg>
      </pc:sldChg>
      <pc:sldChg chg="modSp">
        <pc:chgData name="Kelly Ford" userId="S::kelly.ford@rmit.edu.au::64b65db4-5f23-40bc-a40c-fbbdfd75acf0" providerId="AD" clId="Web-{D2249A9B-5C54-97C3-1558-4648BECB9B3C}" dt="2022-08-08T03:53:52.378" v="23" actId="20577"/>
        <pc:sldMkLst>
          <pc:docMk/>
          <pc:sldMk cId="4216934803" sldId="369"/>
        </pc:sldMkLst>
        <pc:spChg chg="mod">
          <ac:chgData name="Kelly Ford" userId="S::kelly.ford@rmit.edu.au::64b65db4-5f23-40bc-a40c-fbbdfd75acf0" providerId="AD" clId="Web-{D2249A9B-5C54-97C3-1558-4648BECB9B3C}" dt="2022-08-08T03:53:12.814" v="9" actId="20577"/>
          <ac:spMkLst>
            <pc:docMk/>
            <pc:sldMk cId="4216934803" sldId="369"/>
            <ac:spMk id="6" creationId="{018A2F96-FE67-A4BC-9A94-A284DE91B300}"/>
          </ac:spMkLst>
        </pc:spChg>
        <pc:spChg chg="mod">
          <ac:chgData name="Kelly Ford" userId="S::kelly.ford@rmit.edu.au::64b65db4-5f23-40bc-a40c-fbbdfd75acf0" providerId="AD" clId="Web-{D2249A9B-5C54-97C3-1558-4648BECB9B3C}" dt="2022-08-08T03:53:31.549" v="15" actId="20577"/>
          <ac:spMkLst>
            <pc:docMk/>
            <pc:sldMk cId="4216934803" sldId="369"/>
            <ac:spMk id="10" creationId="{FE183FFA-CDB6-3632-25D3-255CB7BBD723}"/>
          </ac:spMkLst>
        </pc:spChg>
        <pc:spChg chg="mod">
          <ac:chgData name="Kelly Ford" userId="S::kelly.ford@rmit.edu.au::64b65db4-5f23-40bc-a40c-fbbdfd75acf0" providerId="AD" clId="Web-{D2249A9B-5C54-97C3-1558-4648BECB9B3C}" dt="2022-08-08T03:53:52.378" v="23" actId="20577"/>
          <ac:spMkLst>
            <pc:docMk/>
            <pc:sldMk cId="4216934803" sldId="369"/>
            <ac:spMk id="20" creationId="{FDFF355C-A4E3-CA3F-C893-EA57E15993F8}"/>
          </ac:spMkLst>
        </pc:spChg>
      </pc:sldChg>
      <pc:sldChg chg="modSp">
        <pc:chgData name="Kelly Ford" userId="S::kelly.ford@rmit.edu.au::64b65db4-5f23-40bc-a40c-fbbdfd75acf0" providerId="AD" clId="Web-{D2249A9B-5C54-97C3-1558-4648BECB9B3C}" dt="2022-08-08T03:52:40.891" v="8" actId="20577"/>
        <pc:sldMkLst>
          <pc:docMk/>
          <pc:sldMk cId="2510784510" sldId="389"/>
        </pc:sldMkLst>
        <pc:spChg chg="mod">
          <ac:chgData name="Kelly Ford" userId="S::kelly.ford@rmit.edu.au::64b65db4-5f23-40bc-a40c-fbbdfd75acf0" providerId="AD" clId="Web-{D2249A9B-5C54-97C3-1558-4648BECB9B3C}" dt="2022-08-08T03:52:40.891" v="8" actId="20577"/>
          <ac:spMkLst>
            <pc:docMk/>
            <pc:sldMk cId="2510784510" sldId="389"/>
            <ac:spMk id="5" creationId="{EFCBF7AF-7455-A8FF-4C31-2EF2B77ADB33}"/>
          </ac:spMkLst>
        </pc:spChg>
      </pc:sldChg>
    </pc:docChg>
  </pc:docChgLst>
  <pc:docChgLst>
    <pc:chgData name="Whitney Etheve" userId="S::whitney.etheve@rmit.edu.au::bd8e8c42-8a19-47e4-b4b9-cb59134a64a7" providerId="AD" clId="Web-{AB9CFB7B-1947-4305-745B-01E2C58E3848}"/>
    <pc:docChg chg="modSld">
      <pc:chgData name="Whitney Etheve" userId="S::whitney.etheve@rmit.edu.au::bd8e8c42-8a19-47e4-b4b9-cb59134a64a7" providerId="AD" clId="Web-{AB9CFB7B-1947-4305-745B-01E2C58E3848}" dt="2022-08-03T12:03:51.545" v="243" actId="20577"/>
      <pc:docMkLst>
        <pc:docMk/>
      </pc:docMkLst>
      <pc:sldChg chg="modSp">
        <pc:chgData name="Whitney Etheve" userId="S::whitney.etheve@rmit.edu.au::bd8e8c42-8a19-47e4-b4b9-cb59134a64a7" providerId="AD" clId="Web-{AB9CFB7B-1947-4305-745B-01E2C58E3848}" dt="2022-08-03T11:37:57.397" v="104" actId="1076"/>
        <pc:sldMkLst>
          <pc:docMk/>
          <pc:sldMk cId="3332354885" sldId="362"/>
        </pc:sldMkLst>
        <pc:spChg chg="mod">
          <ac:chgData name="Whitney Etheve" userId="S::whitney.etheve@rmit.edu.au::bd8e8c42-8a19-47e4-b4b9-cb59134a64a7" providerId="AD" clId="Web-{AB9CFB7B-1947-4305-745B-01E2C58E3848}" dt="2022-08-03T11:37:57.303" v="95" actId="1076"/>
          <ac:spMkLst>
            <pc:docMk/>
            <pc:sldMk cId="3332354885" sldId="362"/>
            <ac:spMk id="2" creationId="{38C6A229-022B-7148-8B43-B919B47ACA9D}"/>
          </ac:spMkLst>
        </pc:spChg>
        <pc:spChg chg="mod">
          <ac:chgData name="Whitney Etheve" userId="S::whitney.etheve@rmit.edu.au::bd8e8c42-8a19-47e4-b4b9-cb59134a64a7" providerId="AD" clId="Web-{AB9CFB7B-1947-4305-745B-01E2C58E3848}" dt="2022-08-03T11:37:57.303" v="94" actId="1076"/>
          <ac:spMkLst>
            <pc:docMk/>
            <pc:sldMk cId="3332354885" sldId="362"/>
            <ac:spMk id="5" creationId="{A4604227-5990-D219-F0AB-08F01B3F6D43}"/>
          </ac:spMkLst>
        </pc:spChg>
        <pc:spChg chg="mod">
          <ac:chgData name="Whitney Etheve" userId="S::whitney.etheve@rmit.edu.au::bd8e8c42-8a19-47e4-b4b9-cb59134a64a7" providerId="AD" clId="Web-{AB9CFB7B-1947-4305-745B-01E2C58E3848}" dt="2022-08-03T11:37:57.319" v="96" actId="1076"/>
          <ac:spMkLst>
            <pc:docMk/>
            <pc:sldMk cId="3332354885" sldId="362"/>
            <ac:spMk id="6" creationId="{44941069-3FCE-49A7-3A94-7FA22DF802FC}"/>
          </ac:spMkLst>
        </pc:spChg>
        <pc:spChg chg="mod">
          <ac:chgData name="Whitney Etheve" userId="S::whitney.etheve@rmit.edu.au::bd8e8c42-8a19-47e4-b4b9-cb59134a64a7" providerId="AD" clId="Web-{AB9CFB7B-1947-4305-745B-01E2C58E3848}" dt="2022-08-03T11:37:57.335" v="97" actId="1076"/>
          <ac:spMkLst>
            <pc:docMk/>
            <pc:sldMk cId="3332354885" sldId="362"/>
            <ac:spMk id="8" creationId="{5ABCEA1A-AB64-907F-7080-AA24927FF5A8}"/>
          </ac:spMkLst>
        </pc:spChg>
        <pc:spChg chg="mod">
          <ac:chgData name="Whitney Etheve" userId="S::whitney.etheve@rmit.edu.au::bd8e8c42-8a19-47e4-b4b9-cb59134a64a7" providerId="AD" clId="Web-{AB9CFB7B-1947-4305-745B-01E2C58E3848}" dt="2022-08-03T11:37:57.335" v="98" actId="1076"/>
          <ac:spMkLst>
            <pc:docMk/>
            <pc:sldMk cId="3332354885" sldId="362"/>
            <ac:spMk id="9" creationId="{C507CBD4-E60D-91A6-1449-C604A0B93DBA}"/>
          </ac:spMkLst>
        </pc:spChg>
        <pc:spChg chg="mod">
          <ac:chgData name="Whitney Etheve" userId="S::whitney.etheve@rmit.edu.au::bd8e8c42-8a19-47e4-b4b9-cb59134a64a7" providerId="AD" clId="Web-{AB9CFB7B-1947-4305-745B-01E2C58E3848}" dt="2022-08-03T11:37:57.350" v="99" actId="1076"/>
          <ac:spMkLst>
            <pc:docMk/>
            <pc:sldMk cId="3332354885" sldId="362"/>
            <ac:spMk id="10" creationId="{459CB8C9-E200-8FDC-582E-8DCF6C5271E4}"/>
          </ac:spMkLst>
        </pc:spChg>
        <pc:spChg chg="mod">
          <ac:chgData name="Whitney Etheve" userId="S::whitney.etheve@rmit.edu.au::bd8e8c42-8a19-47e4-b4b9-cb59134a64a7" providerId="AD" clId="Web-{AB9CFB7B-1947-4305-745B-01E2C58E3848}" dt="2022-08-03T11:37:57.382" v="103" actId="1076"/>
          <ac:spMkLst>
            <pc:docMk/>
            <pc:sldMk cId="3332354885" sldId="362"/>
            <ac:spMk id="16" creationId="{60E5498B-77AC-1759-F1D3-4B8263C19909}"/>
          </ac:spMkLst>
        </pc:spChg>
        <pc:spChg chg="mod">
          <ac:chgData name="Whitney Etheve" userId="S::whitney.etheve@rmit.edu.au::bd8e8c42-8a19-47e4-b4b9-cb59134a64a7" providerId="AD" clId="Web-{AB9CFB7B-1947-4305-745B-01E2C58E3848}" dt="2022-08-03T11:37:57.397" v="104" actId="1076"/>
          <ac:spMkLst>
            <pc:docMk/>
            <pc:sldMk cId="3332354885" sldId="362"/>
            <ac:spMk id="17" creationId="{91553B11-BC15-A100-1D46-817EC4C351C5}"/>
          </ac:spMkLst>
        </pc:spChg>
        <pc:cxnChg chg="mod">
          <ac:chgData name="Whitney Etheve" userId="S::whitney.etheve@rmit.edu.au::bd8e8c42-8a19-47e4-b4b9-cb59134a64a7" providerId="AD" clId="Web-{AB9CFB7B-1947-4305-745B-01E2C58E3848}" dt="2022-08-03T11:37:57.366" v="100" actId="1076"/>
          <ac:cxnSpMkLst>
            <pc:docMk/>
            <pc:sldMk cId="3332354885" sldId="362"/>
            <ac:cxnSpMk id="14" creationId="{38BA4882-DD21-4B59-13BC-534CA983F2C5}"/>
          </ac:cxnSpMkLst>
        </pc:cxnChg>
        <pc:cxnChg chg="mod">
          <ac:chgData name="Whitney Etheve" userId="S::whitney.etheve@rmit.edu.au::bd8e8c42-8a19-47e4-b4b9-cb59134a64a7" providerId="AD" clId="Web-{AB9CFB7B-1947-4305-745B-01E2C58E3848}" dt="2022-08-03T11:37:57.366" v="101" actId="1076"/>
          <ac:cxnSpMkLst>
            <pc:docMk/>
            <pc:sldMk cId="3332354885" sldId="362"/>
            <ac:cxnSpMk id="15" creationId="{B12987C9-4C7C-5329-DCF0-E69BCD054EDE}"/>
          </ac:cxnSpMkLst>
        </pc:cxnChg>
        <pc:cxnChg chg="mod">
          <ac:chgData name="Whitney Etheve" userId="S::whitney.etheve@rmit.edu.au::bd8e8c42-8a19-47e4-b4b9-cb59134a64a7" providerId="AD" clId="Web-{AB9CFB7B-1947-4305-745B-01E2C58E3848}" dt="2022-08-03T11:37:57.382" v="102" actId="1076"/>
          <ac:cxnSpMkLst>
            <pc:docMk/>
            <pc:sldMk cId="3332354885" sldId="362"/>
            <ac:cxnSpMk id="18" creationId="{0EA17479-A140-2ACA-E07F-48EBE87E8C8D}"/>
          </ac:cxnSpMkLst>
        </pc:cxnChg>
      </pc:sldChg>
      <pc:sldChg chg="addSp delSp modSp">
        <pc:chgData name="Whitney Etheve" userId="S::whitney.etheve@rmit.edu.au::bd8e8c42-8a19-47e4-b4b9-cb59134a64a7" providerId="AD" clId="Web-{AB9CFB7B-1947-4305-745B-01E2C58E3848}" dt="2022-08-03T11:34:31.078" v="4" actId="1076"/>
        <pc:sldMkLst>
          <pc:docMk/>
          <pc:sldMk cId="196741380" sldId="365"/>
        </pc:sldMkLst>
        <pc:picChg chg="add mod">
          <ac:chgData name="Whitney Etheve" userId="S::whitney.etheve@rmit.edu.au::bd8e8c42-8a19-47e4-b4b9-cb59134a64a7" providerId="AD" clId="Web-{AB9CFB7B-1947-4305-745B-01E2C58E3848}" dt="2022-08-03T11:34:31.078" v="4" actId="1076"/>
          <ac:picMkLst>
            <pc:docMk/>
            <pc:sldMk cId="196741380" sldId="365"/>
            <ac:picMk id="2" creationId="{12213B8C-29D0-8939-1330-96CB9820E2FC}"/>
          </ac:picMkLst>
        </pc:picChg>
        <pc:picChg chg="del">
          <ac:chgData name="Whitney Etheve" userId="S::whitney.etheve@rmit.edu.au::bd8e8c42-8a19-47e4-b4b9-cb59134a64a7" providerId="AD" clId="Web-{AB9CFB7B-1947-4305-745B-01E2C58E3848}" dt="2022-08-03T11:33:34.358" v="0"/>
          <ac:picMkLst>
            <pc:docMk/>
            <pc:sldMk cId="196741380" sldId="365"/>
            <ac:picMk id="12" creationId="{8C5CBB3A-2E8D-811C-F0F6-B9B2509E6CA3}"/>
          </ac:picMkLst>
        </pc:picChg>
      </pc:sldChg>
      <pc:sldChg chg="addSp delSp modSp">
        <pc:chgData name="Whitney Etheve" userId="S::whitney.etheve@rmit.edu.au::bd8e8c42-8a19-47e4-b4b9-cb59134a64a7" providerId="AD" clId="Web-{AB9CFB7B-1947-4305-745B-01E2C58E3848}" dt="2022-08-03T12:02:45.856" v="241" actId="1076"/>
        <pc:sldMkLst>
          <pc:docMk/>
          <pc:sldMk cId="483995983" sldId="376"/>
        </pc:sldMkLst>
        <pc:spChg chg="add mod">
          <ac:chgData name="Whitney Etheve" userId="S::whitney.etheve@rmit.edu.au::bd8e8c42-8a19-47e4-b4b9-cb59134a64a7" providerId="AD" clId="Web-{AB9CFB7B-1947-4305-745B-01E2C58E3848}" dt="2022-08-03T11:48:56.082" v="218" actId="1076"/>
          <ac:spMkLst>
            <pc:docMk/>
            <pc:sldMk cId="483995983" sldId="376"/>
            <ac:spMk id="11" creationId="{DDF96B00-6B9A-8F6B-6254-B2F8F69181AE}"/>
          </ac:spMkLst>
        </pc:spChg>
        <pc:spChg chg="add del mod">
          <ac:chgData name="Whitney Etheve" userId="S::whitney.etheve@rmit.edu.au::bd8e8c42-8a19-47e4-b4b9-cb59134a64a7" providerId="AD" clId="Web-{AB9CFB7B-1947-4305-745B-01E2C58E3848}" dt="2022-08-03T12:02:11.840" v="233"/>
          <ac:spMkLst>
            <pc:docMk/>
            <pc:sldMk cId="483995983" sldId="376"/>
            <ac:spMk id="12" creationId="{A8D076B3-804C-6A50-1674-3842EE741D48}"/>
          </ac:spMkLst>
        </pc:spChg>
        <pc:spChg chg="add mod">
          <ac:chgData name="Whitney Etheve" userId="S::whitney.etheve@rmit.edu.au::bd8e8c42-8a19-47e4-b4b9-cb59134a64a7" providerId="AD" clId="Web-{AB9CFB7B-1947-4305-745B-01E2C58E3848}" dt="2022-08-03T11:48:56.097" v="219" actId="1076"/>
          <ac:spMkLst>
            <pc:docMk/>
            <pc:sldMk cId="483995983" sldId="376"/>
            <ac:spMk id="13" creationId="{D6B00529-1406-FD76-F5F8-B0131836D63E}"/>
          </ac:spMkLst>
        </pc:spChg>
        <pc:spChg chg="add mod">
          <ac:chgData name="Whitney Etheve" userId="S::whitney.etheve@rmit.edu.au::bd8e8c42-8a19-47e4-b4b9-cb59134a64a7" providerId="AD" clId="Web-{AB9CFB7B-1947-4305-745B-01E2C58E3848}" dt="2022-08-03T11:48:56.097" v="220" actId="1076"/>
          <ac:spMkLst>
            <pc:docMk/>
            <pc:sldMk cId="483995983" sldId="376"/>
            <ac:spMk id="14" creationId="{0F6FCE40-2366-6F79-4038-215F9666373D}"/>
          </ac:spMkLst>
        </pc:spChg>
        <pc:spChg chg="add mod">
          <ac:chgData name="Whitney Etheve" userId="S::whitney.etheve@rmit.edu.au::bd8e8c42-8a19-47e4-b4b9-cb59134a64a7" providerId="AD" clId="Web-{AB9CFB7B-1947-4305-745B-01E2C58E3848}" dt="2022-08-03T12:02:35.637" v="239" actId="1076"/>
          <ac:spMkLst>
            <pc:docMk/>
            <pc:sldMk cId="483995983" sldId="376"/>
            <ac:spMk id="15" creationId="{3CB0BDAE-E89D-92F1-C776-DCFFB6C806AB}"/>
          </ac:spMkLst>
        </pc:spChg>
        <pc:spChg chg="add mod">
          <ac:chgData name="Whitney Etheve" userId="S::whitney.etheve@rmit.edu.au::bd8e8c42-8a19-47e4-b4b9-cb59134a64a7" providerId="AD" clId="Web-{AB9CFB7B-1947-4305-745B-01E2C58E3848}" dt="2022-08-03T12:02:45.856" v="241" actId="1076"/>
          <ac:spMkLst>
            <pc:docMk/>
            <pc:sldMk cId="483995983" sldId="376"/>
            <ac:spMk id="16" creationId="{E1CED67B-A715-FB50-1831-69DAA7D5091A}"/>
          </ac:spMkLst>
        </pc:spChg>
        <pc:picChg chg="mod">
          <ac:chgData name="Whitney Etheve" userId="S::whitney.etheve@rmit.edu.au::bd8e8c42-8a19-47e4-b4b9-cb59134a64a7" providerId="AD" clId="Web-{AB9CFB7B-1947-4305-745B-01E2C58E3848}" dt="2022-08-03T11:48:56.051" v="215" actId="1076"/>
          <ac:picMkLst>
            <pc:docMk/>
            <pc:sldMk cId="483995983" sldId="376"/>
            <ac:picMk id="2" creationId="{C3BB6B81-42E5-8180-C214-EBDC1EB7FABE}"/>
          </ac:picMkLst>
        </pc:picChg>
        <pc:picChg chg="mod">
          <ac:chgData name="Whitney Etheve" userId="S::whitney.etheve@rmit.edu.au::bd8e8c42-8a19-47e4-b4b9-cb59134a64a7" providerId="AD" clId="Web-{AB9CFB7B-1947-4305-745B-01E2C58E3848}" dt="2022-08-03T11:48:56.066" v="216" actId="1076"/>
          <ac:picMkLst>
            <pc:docMk/>
            <pc:sldMk cId="483995983" sldId="376"/>
            <ac:picMk id="3" creationId="{FB392214-7C3A-422A-40A3-310EAFECBD11}"/>
          </ac:picMkLst>
        </pc:picChg>
        <pc:picChg chg="mod">
          <ac:chgData name="Whitney Etheve" userId="S::whitney.etheve@rmit.edu.au::bd8e8c42-8a19-47e4-b4b9-cb59134a64a7" providerId="AD" clId="Web-{AB9CFB7B-1947-4305-745B-01E2C58E3848}" dt="2022-08-03T11:48:56.082" v="217" actId="1076"/>
          <ac:picMkLst>
            <pc:docMk/>
            <pc:sldMk cId="483995983" sldId="376"/>
            <ac:picMk id="4" creationId="{6078D0CE-5BAC-5A4A-7FDC-2D5A3A123CBA}"/>
          </ac:picMkLst>
        </pc:picChg>
        <pc:picChg chg="mod">
          <ac:chgData name="Whitney Etheve" userId="S::whitney.etheve@rmit.edu.au::bd8e8c42-8a19-47e4-b4b9-cb59134a64a7" providerId="AD" clId="Web-{AB9CFB7B-1947-4305-745B-01E2C58E3848}" dt="2022-08-03T12:02:45.840" v="240" actId="1076"/>
          <ac:picMkLst>
            <pc:docMk/>
            <pc:sldMk cId="483995983" sldId="376"/>
            <ac:picMk id="6" creationId="{70793025-0461-33E6-81E3-ADC990FB7A97}"/>
          </ac:picMkLst>
        </pc:picChg>
        <pc:picChg chg="add del mod">
          <ac:chgData name="Whitney Etheve" userId="S::whitney.etheve@rmit.edu.au::bd8e8c42-8a19-47e4-b4b9-cb59134a64a7" providerId="AD" clId="Web-{AB9CFB7B-1947-4305-745B-01E2C58E3848}" dt="2022-08-03T12:02:35.621" v="238" actId="1076"/>
          <ac:picMkLst>
            <pc:docMk/>
            <pc:sldMk cId="483995983" sldId="376"/>
            <ac:picMk id="8" creationId="{A89C01B8-1F1A-385E-A365-6A743A926DFA}"/>
          </ac:picMkLst>
        </pc:picChg>
        <pc:picChg chg="del mod">
          <ac:chgData name="Whitney Etheve" userId="S::whitney.etheve@rmit.edu.au::bd8e8c42-8a19-47e4-b4b9-cb59134a64a7" providerId="AD" clId="Web-{AB9CFB7B-1947-4305-745B-01E2C58E3848}" dt="2022-08-03T12:02:04.980" v="232"/>
          <ac:picMkLst>
            <pc:docMk/>
            <pc:sldMk cId="483995983" sldId="376"/>
            <ac:picMk id="10" creationId="{8890BE31-43CA-F94C-36A5-229FB18FF549}"/>
          </ac:picMkLst>
        </pc:picChg>
      </pc:sldChg>
      <pc:sldChg chg="modSp">
        <pc:chgData name="Whitney Etheve" userId="S::whitney.etheve@rmit.edu.au::bd8e8c42-8a19-47e4-b4b9-cb59134a64a7" providerId="AD" clId="Web-{AB9CFB7B-1947-4305-745B-01E2C58E3848}" dt="2022-08-03T11:53:43.499" v="222" actId="20577"/>
        <pc:sldMkLst>
          <pc:docMk/>
          <pc:sldMk cId="404872400" sldId="379"/>
        </pc:sldMkLst>
        <pc:spChg chg="mod">
          <ac:chgData name="Whitney Etheve" userId="S::whitney.etheve@rmit.edu.au::bd8e8c42-8a19-47e4-b4b9-cb59134a64a7" providerId="AD" clId="Web-{AB9CFB7B-1947-4305-745B-01E2C58E3848}" dt="2022-08-03T11:53:43.499" v="222" actId="20577"/>
          <ac:spMkLst>
            <pc:docMk/>
            <pc:sldMk cId="404872400" sldId="379"/>
            <ac:spMk id="2" creationId="{8C044C7A-2F01-9B2C-3408-61E4C4EB9628}"/>
          </ac:spMkLst>
        </pc:spChg>
      </pc:sldChg>
      <pc:sldChg chg="modSp">
        <pc:chgData name="Whitney Etheve" userId="S::whitney.etheve@rmit.edu.au::bd8e8c42-8a19-47e4-b4b9-cb59134a64a7" providerId="AD" clId="Web-{AB9CFB7B-1947-4305-745B-01E2C58E3848}" dt="2022-08-03T12:03:51.545" v="243" actId="20577"/>
        <pc:sldMkLst>
          <pc:docMk/>
          <pc:sldMk cId="2510784510" sldId="389"/>
        </pc:sldMkLst>
        <pc:spChg chg="mod">
          <ac:chgData name="Whitney Etheve" userId="S::whitney.etheve@rmit.edu.au::bd8e8c42-8a19-47e4-b4b9-cb59134a64a7" providerId="AD" clId="Web-{AB9CFB7B-1947-4305-745B-01E2C58E3848}" dt="2022-08-03T12:03:51.545" v="243" actId="20577"/>
          <ac:spMkLst>
            <pc:docMk/>
            <pc:sldMk cId="2510784510" sldId="389"/>
            <ac:spMk id="7" creationId="{067D52C6-6B2F-C831-6EA2-3B978D2DE92E}"/>
          </ac:spMkLst>
        </pc:spChg>
      </pc:sldChg>
    </pc:docChg>
  </pc:docChgLst>
  <pc:docChgLst>
    <pc:chgData name="Whitney Etheve" userId="S::whitney.etheve@rmit.edu.au::bd8e8c42-8a19-47e4-b4b9-cb59134a64a7" providerId="AD" clId="Web-{26110C89-F02F-77F8-2FCD-5DF0131A040E}"/>
    <pc:docChg chg="modSld">
      <pc:chgData name="Whitney Etheve" userId="S::whitney.etheve@rmit.edu.au::bd8e8c42-8a19-47e4-b4b9-cb59134a64a7" providerId="AD" clId="Web-{26110C89-F02F-77F8-2FCD-5DF0131A040E}" dt="2022-08-04T00:30:43.629" v="6" actId="20577"/>
      <pc:docMkLst>
        <pc:docMk/>
      </pc:docMkLst>
      <pc:sldChg chg="modSp">
        <pc:chgData name="Whitney Etheve" userId="S::whitney.etheve@rmit.edu.au::bd8e8c42-8a19-47e4-b4b9-cb59134a64a7" providerId="AD" clId="Web-{26110C89-F02F-77F8-2FCD-5DF0131A040E}" dt="2022-08-04T00:30:33.582" v="5" actId="20577"/>
        <pc:sldMkLst>
          <pc:docMk/>
          <pc:sldMk cId="1275182266" sldId="380"/>
        </pc:sldMkLst>
        <pc:spChg chg="mod">
          <ac:chgData name="Whitney Etheve" userId="S::whitney.etheve@rmit.edu.au::bd8e8c42-8a19-47e4-b4b9-cb59134a64a7" providerId="AD" clId="Web-{26110C89-F02F-77F8-2FCD-5DF0131A040E}" dt="2022-08-04T00:30:33.582" v="5" actId="20577"/>
          <ac:spMkLst>
            <pc:docMk/>
            <pc:sldMk cId="1275182266" sldId="380"/>
            <ac:spMk id="2" creationId="{55B68B62-678B-98D9-FE2B-3C8B270CBAFB}"/>
          </ac:spMkLst>
        </pc:spChg>
      </pc:sldChg>
      <pc:sldChg chg="modSp">
        <pc:chgData name="Whitney Etheve" userId="S::whitney.etheve@rmit.edu.au::bd8e8c42-8a19-47e4-b4b9-cb59134a64a7" providerId="AD" clId="Web-{26110C89-F02F-77F8-2FCD-5DF0131A040E}" dt="2022-08-04T00:30:43.629" v="6" actId="20577"/>
        <pc:sldMkLst>
          <pc:docMk/>
          <pc:sldMk cId="85519845" sldId="388"/>
        </pc:sldMkLst>
        <pc:spChg chg="mod">
          <ac:chgData name="Whitney Etheve" userId="S::whitney.etheve@rmit.edu.au::bd8e8c42-8a19-47e4-b4b9-cb59134a64a7" providerId="AD" clId="Web-{26110C89-F02F-77F8-2FCD-5DF0131A040E}" dt="2022-08-04T00:30:43.629" v="6" actId="20577"/>
          <ac:spMkLst>
            <pc:docMk/>
            <pc:sldMk cId="85519845" sldId="388"/>
            <ac:spMk id="11" creationId="{40A5CB04-E530-A2F4-B322-5F70256917CC}"/>
          </ac:spMkLst>
        </pc:spChg>
      </pc:sldChg>
    </pc:docChg>
  </pc:docChgLst>
  <pc:docChgLst>
    <pc:chgData name="Whitney Etheve" userId="S::whitney.etheve@rmit.edu.au::bd8e8c42-8a19-47e4-b4b9-cb59134a64a7" providerId="AD" clId="Web-{2FBA9440-60A7-F0EB-E3C3-74AF72A7F009}"/>
    <pc:docChg chg="addSld modSld sldOrd">
      <pc:chgData name="Whitney Etheve" userId="S::whitney.etheve@rmit.edu.au::bd8e8c42-8a19-47e4-b4b9-cb59134a64a7" providerId="AD" clId="Web-{2FBA9440-60A7-F0EB-E3C3-74AF72A7F009}" dt="2022-08-01T00:40:49.062" v="194" actId="20577"/>
      <pc:docMkLst>
        <pc:docMk/>
      </pc:docMkLst>
      <pc:sldChg chg="modSp ord">
        <pc:chgData name="Whitney Etheve" userId="S::whitney.etheve@rmit.edu.au::bd8e8c42-8a19-47e4-b4b9-cb59134a64a7" providerId="AD" clId="Web-{2FBA9440-60A7-F0EB-E3C3-74AF72A7F009}" dt="2022-08-01T00:38:16.568" v="89" actId="14100"/>
        <pc:sldMkLst>
          <pc:docMk/>
          <pc:sldMk cId="3613033710" sldId="358"/>
        </pc:sldMkLst>
        <pc:spChg chg="mod">
          <ac:chgData name="Whitney Etheve" userId="S::whitney.etheve@rmit.edu.au::bd8e8c42-8a19-47e4-b4b9-cb59134a64a7" providerId="AD" clId="Web-{2FBA9440-60A7-F0EB-E3C3-74AF72A7F009}" dt="2022-08-01T00:38:16.568" v="89" actId="14100"/>
          <ac:spMkLst>
            <pc:docMk/>
            <pc:sldMk cId="3613033710" sldId="358"/>
            <ac:spMk id="2" creationId="{4346654A-2879-1019-DE5A-DFDD840F3ABA}"/>
          </ac:spMkLst>
        </pc:spChg>
        <pc:spChg chg="mod">
          <ac:chgData name="Whitney Etheve" userId="S::whitney.etheve@rmit.edu.au::bd8e8c42-8a19-47e4-b4b9-cb59134a64a7" providerId="AD" clId="Web-{2FBA9440-60A7-F0EB-E3C3-74AF72A7F009}" dt="2022-08-01T00:38:05.068" v="88" actId="20577"/>
          <ac:spMkLst>
            <pc:docMk/>
            <pc:sldMk cId="3613033710" sldId="358"/>
            <ac:spMk id="3" creationId="{4DE5ED2C-2D0F-3A61-86B4-56BB044BF657}"/>
          </ac:spMkLst>
        </pc:spChg>
      </pc:sldChg>
      <pc:sldChg chg="ord">
        <pc:chgData name="Whitney Etheve" userId="S::whitney.etheve@rmit.edu.au::bd8e8c42-8a19-47e4-b4b9-cb59134a64a7" providerId="AD" clId="Web-{2FBA9440-60A7-F0EB-E3C3-74AF72A7F009}" dt="2022-08-01T00:38:23.741" v="90"/>
        <pc:sldMkLst>
          <pc:docMk/>
          <pc:sldMk cId="3536260745" sldId="361"/>
        </pc:sldMkLst>
      </pc:sldChg>
      <pc:sldChg chg="addSp modSp ord">
        <pc:chgData name="Whitney Etheve" userId="S::whitney.etheve@rmit.edu.au::bd8e8c42-8a19-47e4-b4b9-cb59134a64a7" providerId="AD" clId="Web-{2FBA9440-60A7-F0EB-E3C3-74AF72A7F009}" dt="2022-08-01T00:40:49.062" v="194" actId="20577"/>
        <pc:sldMkLst>
          <pc:docMk/>
          <pc:sldMk cId="3332354885" sldId="362"/>
        </pc:sldMkLst>
        <pc:spChg chg="add mod">
          <ac:chgData name="Whitney Etheve" userId="S::whitney.etheve@rmit.edu.au::bd8e8c42-8a19-47e4-b4b9-cb59134a64a7" providerId="AD" clId="Web-{2FBA9440-60A7-F0EB-E3C3-74AF72A7F009}" dt="2022-08-01T00:40:49.062" v="194" actId="20577"/>
          <ac:spMkLst>
            <pc:docMk/>
            <pc:sldMk cId="3332354885" sldId="362"/>
            <ac:spMk id="2" creationId="{38C6A229-022B-7148-8B43-B919B47ACA9D}"/>
          </ac:spMkLst>
        </pc:spChg>
        <pc:spChg chg="mod">
          <ac:chgData name="Whitney Etheve" userId="S::whitney.etheve@rmit.edu.au::bd8e8c42-8a19-47e4-b4b9-cb59134a64a7" providerId="AD" clId="Web-{2FBA9440-60A7-F0EB-E3C3-74AF72A7F009}" dt="2022-08-01T00:38:59.524" v="107" actId="20577"/>
          <ac:spMkLst>
            <pc:docMk/>
            <pc:sldMk cId="3332354885" sldId="362"/>
            <ac:spMk id="4" creationId="{806FA942-C177-95A2-7A6B-E7E7826AC800}"/>
          </ac:spMkLst>
        </pc:spChg>
        <pc:spChg chg="mod">
          <ac:chgData name="Whitney Etheve" userId="S::whitney.etheve@rmit.edu.au::bd8e8c42-8a19-47e4-b4b9-cb59134a64a7" providerId="AD" clId="Web-{2FBA9440-60A7-F0EB-E3C3-74AF72A7F009}" dt="2022-08-01T00:38:43.164" v="92" actId="20577"/>
          <ac:spMkLst>
            <pc:docMk/>
            <pc:sldMk cId="3332354885" sldId="362"/>
            <ac:spMk id="5" creationId="{A4604227-5990-D219-F0AB-08F01B3F6D43}"/>
          </ac:spMkLst>
        </pc:spChg>
      </pc:sldChg>
      <pc:sldChg chg="modSp">
        <pc:chgData name="Whitney Etheve" userId="S::whitney.etheve@rmit.edu.au::bd8e8c42-8a19-47e4-b4b9-cb59134a64a7" providerId="AD" clId="Web-{2FBA9440-60A7-F0EB-E3C3-74AF72A7F009}" dt="2022-08-01T00:36:26.218" v="28" actId="20577"/>
        <pc:sldMkLst>
          <pc:docMk/>
          <pc:sldMk cId="1146914497" sldId="367"/>
        </pc:sldMkLst>
        <pc:spChg chg="mod">
          <ac:chgData name="Whitney Etheve" userId="S::whitney.etheve@rmit.edu.au::bd8e8c42-8a19-47e4-b4b9-cb59134a64a7" providerId="AD" clId="Web-{2FBA9440-60A7-F0EB-E3C3-74AF72A7F009}" dt="2022-08-01T00:36:26.218" v="28" actId="20577"/>
          <ac:spMkLst>
            <pc:docMk/>
            <pc:sldMk cId="1146914497" sldId="367"/>
            <ac:spMk id="2" creationId="{55B68B62-678B-98D9-FE2B-3C8B270CBAFB}"/>
          </ac:spMkLst>
        </pc:spChg>
      </pc:sldChg>
      <pc:sldChg chg="new">
        <pc:chgData name="Whitney Etheve" userId="S::whitney.etheve@rmit.edu.au::bd8e8c42-8a19-47e4-b4b9-cb59134a64a7" providerId="AD" clId="Web-{2FBA9440-60A7-F0EB-E3C3-74AF72A7F009}" dt="2022-07-31T22:49:04.945" v="0"/>
        <pc:sldMkLst>
          <pc:docMk/>
          <pc:sldMk cId="65909390" sldId="3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9C4A591-A458-4822-BC04-83B10B194356}" type="datetimeFigureOut">
              <a:rPr lang="en" smtClean="0"/>
              <a:pPr/>
              <a:t>8/7/2022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0A03F2E6-9F51-4289-953D-B2EF8579062F}" type="slidenum">
              <a:rPr lang="en" smtClean="0"/>
              <a:pPr/>
              <a:t>‹#›</a:t>
            </a:fld>
            <a:endParaRPr lang="en-US"/>
          </a:p>
        </p:txBody>
      </p:sp>
    </p:spTree>
    <p:extLst>
      <p:ext uri="{BB962C8B-B14F-4D97-AF65-F5344CB8AC3E}">
        <p14:creationId xmlns:p14="http://schemas.microsoft.com/office/powerpoint/2010/main" val="2838393133"/>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_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536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_option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32CF12-C34B-D568-F7ED-9F46158ABA37}"/>
              </a:ext>
            </a:extLst>
          </p:cNvPr>
          <p:cNvGrpSpPr/>
          <p:nvPr userDrawn="1"/>
        </p:nvGrpSpPr>
        <p:grpSpPr>
          <a:xfrm>
            <a:off x="6626669" y="4512903"/>
            <a:ext cx="2273724" cy="405479"/>
            <a:chOff x="6626669" y="4512903"/>
            <a:chExt cx="2273724" cy="405479"/>
          </a:xfrm>
        </p:grpSpPr>
        <p:pic>
          <p:nvPicPr>
            <p:cNvPr id="3" name="Picture 2">
              <a:extLst>
                <a:ext uri="{FF2B5EF4-FFF2-40B4-BE49-F238E27FC236}">
                  <a16:creationId xmlns:a16="http://schemas.microsoft.com/office/drawing/2014/main" id="{D3A264F7-4D6F-569F-D127-89ECE442C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58126" y="4512903"/>
              <a:ext cx="1042267" cy="363280"/>
            </a:xfrm>
            <a:prstGeom prst="rect">
              <a:avLst/>
            </a:prstGeom>
          </p:spPr>
        </p:pic>
        <p:pic>
          <p:nvPicPr>
            <p:cNvPr id="8" name="Picture 7">
              <a:extLst>
                <a:ext uri="{FF2B5EF4-FFF2-40B4-BE49-F238E27FC236}">
                  <a16:creationId xmlns:a16="http://schemas.microsoft.com/office/drawing/2014/main" id="{FA412463-C144-17B0-7E30-7AC3FC965E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26669" y="4526262"/>
              <a:ext cx="957553" cy="392120"/>
            </a:xfrm>
            <a:prstGeom prst="rect">
              <a:avLst/>
            </a:prstGeom>
          </p:spPr>
        </p:pic>
        <p:cxnSp>
          <p:nvCxnSpPr>
            <p:cNvPr id="9" name="Straight Connector 8">
              <a:extLst>
                <a:ext uri="{FF2B5EF4-FFF2-40B4-BE49-F238E27FC236}">
                  <a16:creationId xmlns:a16="http://schemas.microsoft.com/office/drawing/2014/main" id="{ACDF6961-2B65-9EAC-AC17-1E593F938449}"/>
                </a:ext>
              </a:extLst>
            </p:cNvPr>
            <p:cNvCxnSpPr/>
            <p:nvPr userDrawn="1"/>
          </p:nvCxnSpPr>
          <p:spPr>
            <a:xfrm>
              <a:off x="7714436" y="4553527"/>
              <a:ext cx="0" cy="252181"/>
            </a:xfrm>
            <a:prstGeom prst="line">
              <a:avLst/>
            </a:prstGeom>
            <a:ln w="19050">
              <a:solidFill>
                <a:schemeClr val="tx1">
                  <a:alpha val="49804"/>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9355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B3FB77-CEB4-7CC2-C0BE-7BB1F2F9D2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5" r="6428"/>
          <a:stretch/>
        </p:blipFill>
        <p:spPr>
          <a:xfrm>
            <a:off x="642257" y="1042"/>
            <a:ext cx="8501743" cy="5141415"/>
          </a:xfrm>
          <a:prstGeom prst="rect">
            <a:avLst/>
          </a:prstGeom>
        </p:spPr>
      </p:pic>
      <p:pic>
        <p:nvPicPr>
          <p:cNvPr id="5" name="Picture 4" descr="Logo&#10;&#10;Description automatically generated">
            <a:extLst>
              <a:ext uri="{FF2B5EF4-FFF2-40B4-BE49-F238E27FC236}">
                <a16:creationId xmlns:a16="http://schemas.microsoft.com/office/drawing/2014/main" id="{9982F1DB-216C-EE9D-A21B-17B5E1A006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4696" y="4512903"/>
            <a:ext cx="1049128" cy="363280"/>
          </a:xfrm>
          <a:prstGeom prst="rect">
            <a:avLst/>
          </a:prstGeom>
        </p:spPr>
      </p:pic>
      <p:pic>
        <p:nvPicPr>
          <p:cNvPr id="6" name="Picture 5" descr="A picture containing text, clipart, tableware&#10;&#10;Description automatically generated">
            <a:extLst>
              <a:ext uri="{FF2B5EF4-FFF2-40B4-BE49-F238E27FC236}">
                <a16:creationId xmlns:a16="http://schemas.microsoft.com/office/drawing/2014/main" id="{4C9358CE-93CD-0218-7980-2D90EDA387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6669" y="4489704"/>
            <a:ext cx="957553" cy="428660"/>
          </a:xfrm>
          <a:prstGeom prst="rect">
            <a:avLst/>
          </a:prstGeom>
        </p:spPr>
      </p:pic>
      <p:cxnSp>
        <p:nvCxnSpPr>
          <p:cNvPr id="7" name="Straight Connector 6">
            <a:extLst>
              <a:ext uri="{FF2B5EF4-FFF2-40B4-BE49-F238E27FC236}">
                <a16:creationId xmlns:a16="http://schemas.microsoft.com/office/drawing/2014/main" id="{E49EAE5E-F411-9322-6A92-8006C30A8B9B}"/>
              </a:ext>
            </a:extLst>
          </p:cNvPr>
          <p:cNvCxnSpPr/>
          <p:nvPr userDrawn="1"/>
        </p:nvCxnSpPr>
        <p:spPr>
          <a:xfrm>
            <a:off x="7714436" y="4553527"/>
            <a:ext cx="0" cy="252181"/>
          </a:xfrm>
          <a:prstGeom prst="line">
            <a:avLst/>
          </a:prstGeom>
          <a:ln w="19050">
            <a:solidFill>
              <a:srgbClr val="FFFFFF">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109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B3FB77-CEB4-7CC2-C0BE-7BB1F2F9D2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69" r="8393"/>
          <a:stretch/>
        </p:blipFill>
        <p:spPr>
          <a:xfrm>
            <a:off x="642257" y="1042"/>
            <a:ext cx="8501743" cy="5141415"/>
          </a:xfrm>
          <a:prstGeom prst="rect">
            <a:avLst/>
          </a:prstGeom>
        </p:spPr>
      </p:pic>
      <p:pic>
        <p:nvPicPr>
          <p:cNvPr id="5" name="Picture 4" descr="Logo&#10;&#10;Description automatically generated">
            <a:extLst>
              <a:ext uri="{FF2B5EF4-FFF2-40B4-BE49-F238E27FC236}">
                <a16:creationId xmlns:a16="http://schemas.microsoft.com/office/drawing/2014/main" id="{9982F1DB-216C-EE9D-A21B-17B5E1A006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4696" y="4512903"/>
            <a:ext cx="1049128" cy="363280"/>
          </a:xfrm>
          <a:prstGeom prst="rect">
            <a:avLst/>
          </a:prstGeom>
        </p:spPr>
      </p:pic>
      <p:pic>
        <p:nvPicPr>
          <p:cNvPr id="6" name="Picture 5" descr="A picture containing text, clipart, tableware&#10;&#10;Description automatically generated">
            <a:extLst>
              <a:ext uri="{FF2B5EF4-FFF2-40B4-BE49-F238E27FC236}">
                <a16:creationId xmlns:a16="http://schemas.microsoft.com/office/drawing/2014/main" id="{4C9358CE-93CD-0218-7980-2D90EDA387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6669" y="4489704"/>
            <a:ext cx="957553" cy="428660"/>
          </a:xfrm>
          <a:prstGeom prst="rect">
            <a:avLst/>
          </a:prstGeom>
        </p:spPr>
      </p:pic>
      <p:cxnSp>
        <p:nvCxnSpPr>
          <p:cNvPr id="7" name="Straight Connector 6">
            <a:extLst>
              <a:ext uri="{FF2B5EF4-FFF2-40B4-BE49-F238E27FC236}">
                <a16:creationId xmlns:a16="http://schemas.microsoft.com/office/drawing/2014/main" id="{E49EAE5E-F411-9322-6A92-8006C30A8B9B}"/>
              </a:ext>
            </a:extLst>
          </p:cNvPr>
          <p:cNvCxnSpPr/>
          <p:nvPr userDrawn="1"/>
        </p:nvCxnSpPr>
        <p:spPr>
          <a:xfrm>
            <a:off x="7714436" y="4553527"/>
            <a:ext cx="0" cy="252181"/>
          </a:xfrm>
          <a:prstGeom prst="line">
            <a:avLst/>
          </a:prstGeom>
          <a:ln w="19050">
            <a:solidFill>
              <a:srgbClr val="FFFFFF">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8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F8059-50AF-933C-3E35-723060003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42"/>
            <a:ext cx="9144000" cy="5141415"/>
          </a:xfrm>
          <a:prstGeom prst="rect">
            <a:avLst/>
          </a:prstGeom>
        </p:spPr>
      </p:pic>
      <p:grpSp>
        <p:nvGrpSpPr>
          <p:cNvPr id="5" name="Group 4">
            <a:extLst>
              <a:ext uri="{FF2B5EF4-FFF2-40B4-BE49-F238E27FC236}">
                <a16:creationId xmlns:a16="http://schemas.microsoft.com/office/drawing/2014/main" id="{72B55128-30F4-AA64-3FAA-D30B9085F3F5}"/>
              </a:ext>
            </a:extLst>
          </p:cNvPr>
          <p:cNvGrpSpPr/>
          <p:nvPr userDrawn="1"/>
        </p:nvGrpSpPr>
        <p:grpSpPr>
          <a:xfrm>
            <a:off x="6626669" y="4512903"/>
            <a:ext cx="2273724" cy="405479"/>
            <a:chOff x="6626669" y="4512903"/>
            <a:chExt cx="2273724" cy="405479"/>
          </a:xfrm>
        </p:grpSpPr>
        <p:pic>
          <p:nvPicPr>
            <p:cNvPr id="6" name="Picture 5">
              <a:extLst>
                <a:ext uri="{FF2B5EF4-FFF2-40B4-BE49-F238E27FC236}">
                  <a16:creationId xmlns:a16="http://schemas.microsoft.com/office/drawing/2014/main" id="{4BB2D612-7E07-CB53-03AF-7B9BE9DF57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858126" y="4512903"/>
              <a:ext cx="1042267" cy="363280"/>
            </a:xfrm>
            <a:prstGeom prst="rect">
              <a:avLst/>
            </a:prstGeom>
          </p:spPr>
        </p:pic>
        <p:pic>
          <p:nvPicPr>
            <p:cNvPr id="7" name="Picture 6">
              <a:extLst>
                <a:ext uri="{FF2B5EF4-FFF2-40B4-BE49-F238E27FC236}">
                  <a16:creationId xmlns:a16="http://schemas.microsoft.com/office/drawing/2014/main" id="{88F69C7C-614C-7348-A6E2-0A5E67569CD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626669" y="4526262"/>
              <a:ext cx="957553" cy="392120"/>
            </a:xfrm>
            <a:prstGeom prst="rect">
              <a:avLst/>
            </a:prstGeom>
          </p:spPr>
        </p:pic>
        <p:cxnSp>
          <p:nvCxnSpPr>
            <p:cNvPr id="8" name="Straight Connector 7">
              <a:extLst>
                <a:ext uri="{FF2B5EF4-FFF2-40B4-BE49-F238E27FC236}">
                  <a16:creationId xmlns:a16="http://schemas.microsoft.com/office/drawing/2014/main" id="{BA8828B5-689B-701E-B681-D3DE7449B7B7}"/>
                </a:ext>
              </a:extLst>
            </p:cNvPr>
            <p:cNvCxnSpPr/>
            <p:nvPr userDrawn="1"/>
          </p:nvCxnSpPr>
          <p:spPr>
            <a:xfrm>
              <a:off x="7714436" y="4553527"/>
              <a:ext cx="0" cy="252181"/>
            </a:xfrm>
            <a:prstGeom prst="line">
              <a:avLst/>
            </a:prstGeom>
            <a:ln w="19050">
              <a:solidFill>
                <a:schemeClr val="tx1">
                  <a:alpha val="49804"/>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123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ontent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F8059-50AF-933C-3E35-7230600037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2"/>
            <a:ext cx="9143999" cy="5141415"/>
          </a:xfrm>
          <a:prstGeom prst="rect">
            <a:avLst/>
          </a:prstGeom>
        </p:spPr>
      </p:pic>
      <p:pic>
        <p:nvPicPr>
          <p:cNvPr id="4" name="Picture 3" descr="Logo&#10;&#10;Description automatically generated">
            <a:extLst>
              <a:ext uri="{FF2B5EF4-FFF2-40B4-BE49-F238E27FC236}">
                <a16:creationId xmlns:a16="http://schemas.microsoft.com/office/drawing/2014/main" id="{2B6AB267-F820-EE6E-2C53-EA4B9682F6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4696" y="4512903"/>
            <a:ext cx="1049128" cy="363280"/>
          </a:xfrm>
          <a:prstGeom prst="rect">
            <a:avLst/>
          </a:prstGeom>
        </p:spPr>
      </p:pic>
      <p:pic>
        <p:nvPicPr>
          <p:cNvPr id="9" name="Picture 8" descr="A picture containing text, clipart, tableware&#10;&#10;Description automatically generated">
            <a:extLst>
              <a:ext uri="{FF2B5EF4-FFF2-40B4-BE49-F238E27FC236}">
                <a16:creationId xmlns:a16="http://schemas.microsoft.com/office/drawing/2014/main" id="{0A5B1003-9ADA-3214-4BEB-26AC783DD6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6669" y="4489704"/>
            <a:ext cx="957553" cy="428660"/>
          </a:xfrm>
          <a:prstGeom prst="rect">
            <a:avLst/>
          </a:prstGeom>
        </p:spPr>
      </p:pic>
      <p:cxnSp>
        <p:nvCxnSpPr>
          <p:cNvPr id="10" name="Straight Connector 9">
            <a:extLst>
              <a:ext uri="{FF2B5EF4-FFF2-40B4-BE49-F238E27FC236}">
                <a16:creationId xmlns:a16="http://schemas.microsoft.com/office/drawing/2014/main" id="{F10EE9AC-4BE4-A19F-DFC3-825A5B75A395}"/>
              </a:ext>
            </a:extLst>
          </p:cNvPr>
          <p:cNvCxnSpPr/>
          <p:nvPr userDrawn="1"/>
        </p:nvCxnSpPr>
        <p:spPr>
          <a:xfrm>
            <a:off x="7714436" y="4553527"/>
            <a:ext cx="0" cy="252181"/>
          </a:xfrm>
          <a:prstGeom prst="line">
            <a:avLst/>
          </a:prstGeom>
          <a:ln w="19050">
            <a:solidFill>
              <a:srgbClr val="FFFFFF">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980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ontent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F8059-50AF-933C-3E35-7230600037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2"/>
            <a:ext cx="9143999" cy="5141414"/>
          </a:xfrm>
          <a:prstGeom prst="rect">
            <a:avLst/>
          </a:prstGeom>
        </p:spPr>
      </p:pic>
      <p:pic>
        <p:nvPicPr>
          <p:cNvPr id="4" name="Picture 3" descr="Logo&#10;&#10;Description automatically generated">
            <a:extLst>
              <a:ext uri="{FF2B5EF4-FFF2-40B4-BE49-F238E27FC236}">
                <a16:creationId xmlns:a16="http://schemas.microsoft.com/office/drawing/2014/main" id="{2B6AB267-F820-EE6E-2C53-EA4B9682F6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4696" y="4512903"/>
            <a:ext cx="1049128" cy="363280"/>
          </a:xfrm>
          <a:prstGeom prst="rect">
            <a:avLst/>
          </a:prstGeom>
        </p:spPr>
      </p:pic>
      <p:pic>
        <p:nvPicPr>
          <p:cNvPr id="9" name="Picture 8" descr="A picture containing text, clipart, tableware&#10;&#10;Description automatically generated">
            <a:extLst>
              <a:ext uri="{FF2B5EF4-FFF2-40B4-BE49-F238E27FC236}">
                <a16:creationId xmlns:a16="http://schemas.microsoft.com/office/drawing/2014/main" id="{0A5B1003-9ADA-3214-4BEB-26AC783DD6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6669" y="4489704"/>
            <a:ext cx="957553" cy="428660"/>
          </a:xfrm>
          <a:prstGeom prst="rect">
            <a:avLst/>
          </a:prstGeom>
        </p:spPr>
      </p:pic>
      <p:cxnSp>
        <p:nvCxnSpPr>
          <p:cNvPr id="10" name="Straight Connector 9">
            <a:extLst>
              <a:ext uri="{FF2B5EF4-FFF2-40B4-BE49-F238E27FC236}">
                <a16:creationId xmlns:a16="http://schemas.microsoft.com/office/drawing/2014/main" id="{F10EE9AC-4BE4-A19F-DFC3-825A5B75A395}"/>
              </a:ext>
            </a:extLst>
          </p:cNvPr>
          <p:cNvCxnSpPr/>
          <p:nvPr userDrawn="1"/>
        </p:nvCxnSpPr>
        <p:spPr>
          <a:xfrm>
            <a:off x="7714436" y="4553527"/>
            <a:ext cx="0" cy="252181"/>
          </a:xfrm>
          <a:prstGeom prst="line">
            <a:avLst/>
          </a:prstGeom>
          <a:ln w="19050">
            <a:solidFill>
              <a:srgbClr val="FFFFFF">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66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option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83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option 1">
    <p:spTree>
      <p:nvGrpSpPr>
        <p:cNvPr id="1" name=""/>
        <p:cNvGrpSpPr/>
        <p:nvPr/>
      </p:nvGrpSpPr>
      <p:grpSpPr>
        <a:xfrm>
          <a:off x="0" y="0"/>
          <a:ext cx="0" cy="0"/>
          <a:chOff x="0" y="0"/>
          <a:chExt cx="0" cy="0"/>
        </a:xfrm>
      </p:grpSpPr>
      <p:pic>
        <p:nvPicPr>
          <p:cNvPr id="3" name="Picture 2" descr="A group of people in clothing&#10;&#10;Description automatically generated with medium confidence">
            <a:extLst>
              <a:ext uri="{FF2B5EF4-FFF2-40B4-BE49-F238E27FC236}">
                <a16:creationId xmlns:a16="http://schemas.microsoft.com/office/drawing/2014/main" id="{9A48E95F-3FFA-DB2E-E5F7-D34911610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2"/>
            <a:ext cx="9144000" cy="5141415"/>
          </a:xfrm>
          <a:prstGeom prst="rect">
            <a:avLst/>
          </a:prstGeom>
        </p:spPr>
      </p:pic>
    </p:spTree>
    <p:extLst>
      <p:ext uri="{BB962C8B-B14F-4D97-AF65-F5344CB8AC3E}">
        <p14:creationId xmlns:p14="http://schemas.microsoft.com/office/powerpoint/2010/main" val="4152531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_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94D526-E7DA-D9A9-396E-5581814ABB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2"/>
            <a:ext cx="9143999" cy="5141415"/>
          </a:xfrm>
          <a:prstGeom prst="rect">
            <a:avLst/>
          </a:prstGeom>
        </p:spPr>
      </p:pic>
      <p:grpSp>
        <p:nvGrpSpPr>
          <p:cNvPr id="5" name="Group 4">
            <a:extLst>
              <a:ext uri="{FF2B5EF4-FFF2-40B4-BE49-F238E27FC236}">
                <a16:creationId xmlns:a16="http://schemas.microsoft.com/office/drawing/2014/main" id="{0BEB8B4D-9A1E-C481-3CCB-F9E079CBA0B7}"/>
              </a:ext>
            </a:extLst>
          </p:cNvPr>
          <p:cNvGrpSpPr/>
          <p:nvPr userDrawn="1"/>
        </p:nvGrpSpPr>
        <p:grpSpPr>
          <a:xfrm>
            <a:off x="6626669" y="4489704"/>
            <a:ext cx="2277155" cy="428660"/>
            <a:chOff x="6626669" y="4489704"/>
            <a:chExt cx="2277155" cy="428660"/>
          </a:xfrm>
        </p:grpSpPr>
        <p:pic>
          <p:nvPicPr>
            <p:cNvPr id="6" name="Picture 5" descr="Logo&#10;&#10;Description automatically generated">
              <a:extLst>
                <a:ext uri="{FF2B5EF4-FFF2-40B4-BE49-F238E27FC236}">
                  <a16:creationId xmlns:a16="http://schemas.microsoft.com/office/drawing/2014/main" id="{DBA570E7-16C5-6AE5-7B7E-EC5EDA39EC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4696" y="4512903"/>
              <a:ext cx="1049128" cy="363280"/>
            </a:xfrm>
            <a:prstGeom prst="rect">
              <a:avLst/>
            </a:prstGeom>
          </p:spPr>
        </p:pic>
        <p:pic>
          <p:nvPicPr>
            <p:cNvPr id="7" name="Picture 6" descr="A picture containing text, clipart, tableware&#10;&#10;Description automatically generated">
              <a:extLst>
                <a:ext uri="{FF2B5EF4-FFF2-40B4-BE49-F238E27FC236}">
                  <a16:creationId xmlns:a16="http://schemas.microsoft.com/office/drawing/2014/main" id="{E715D460-3BBE-B953-512A-169AAC0FE3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6669" y="4489704"/>
              <a:ext cx="957553" cy="428660"/>
            </a:xfrm>
            <a:prstGeom prst="rect">
              <a:avLst/>
            </a:prstGeom>
          </p:spPr>
        </p:pic>
        <p:cxnSp>
          <p:nvCxnSpPr>
            <p:cNvPr id="8" name="Straight Connector 7">
              <a:extLst>
                <a:ext uri="{FF2B5EF4-FFF2-40B4-BE49-F238E27FC236}">
                  <a16:creationId xmlns:a16="http://schemas.microsoft.com/office/drawing/2014/main" id="{3B83C952-5AC1-B67C-71ED-E087B3036B02}"/>
                </a:ext>
              </a:extLst>
            </p:cNvPr>
            <p:cNvCxnSpPr/>
            <p:nvPr userDrawn="1"/>
          </p:nvCxnSpPr>
          <p:spPr>
            <a:xfrm>
              <a:off x="7714436" y="4553527"/>
              <a:ext cx="0" cy="252181"/>
            </a:xfrm>
            <a:prstGeom prst="line">
              <a:avLst/>
            </a:prstGeom>
            <a:ln w="19050">
              <a:solidFill>
                <a:srgbClr val="FFFFFF">
                  <a:alpha val="49804"/>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2223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_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94D526-E7DA-D9A9-396E-5581814ABB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42"/>
            <a:ext cx="9143999" cy="5141414"/>
          </a:xfrm>
          <a:prstGeom prst="rect">
            <a:avLst/>
          </a:prstGeom>
        </p:spPr>
      </p:pic>
      <p:grpSp>
        <p:nvGrpSpPr>
          <p:cNvPr id="5" name="Group 4">
            <a:extLst>
              <a:ext uri="{FF2B5EF4-FFF2-40B4-BE49-F238E27FC236}">
                <a16:creationId xmlns:a16="http://schemas.microsoft.com/office/drawing/2014/main" id="{0BEB8B4D-9A1E-C481-3CCB-F9E079CBA0B7}"/>
              </a:ext>
            </a:extLst>
          </p:cNvPr>
          <p:cNvGrpSpPr/>
          <p:nvPr userDrawn="1"/>
        </p:nvGrpSpPr>
        <p:grpSpPr>
          <a:xfrm>
            <a:off x="6626669" y="4489704"/>
            <a:ext cx="2277155" cy="428660"/>
            <a:chOff x="6626669" y="4489704"/>
            <a:chExt cx="2277155" cy="428660"/>
          </a:xfrm>
        </p:grpSpPr>
        <p:pic>
          <p:nvPicPr>
            <p:cNvPr id="6" name="Picture 5" descr="Logo&#10;&#10;Description automatically generated">
              <a:extLst>
                <a:ext uri="{FF2B5EF4-FFF2-40B4-BE49-F238E27FC236}">
                  <a16:creationId xmlns:a16="http://schemas.microsoft.com/office/drawing/2014/main" id="{DBA570E7-16C5-6AE5-7B7E-EC5EDA39EC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4696" y="4512903"/>
              <a:ext cx="1049128" cy="363280"/>
            </a:xfrm>
            <a:prstGeom prst="rect">
              <a:avLst/>
            </a:prstGeom>
          </p:spPr>
        </p:pic>
        <p:pic>
          <p:nvPicPr>
            <p:cNvPr id="7" name="Picture 6" descr="A picture containing text, clipart, tableware&#10;&#10;Description automatically generated">
              <a:extLst>
                <a:ext uri="{FF2B5EF4-FFF2-40B4-BE49-F238E27FC236}">
                  <a16:creationId xmlns:a16="http://schemas.microsoft.com/office/drawing/2014/main" id="{E715D460-3BBE-B953-512A-169AAC0FE3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6669" y="4489704"/>
              <a:ext cx="957553" cy="428660"/>
            </a:xfrm>
            <a:prstGeom prst="rect">
              <a:avLst/>
            </a:prstGeom>
          </p:spPr>
        </p:pic>
        <p:cxnSp>
          <p:nvCxnSpPr>
            <p:cNvPr id="8" name="Straight Connector 7">
              <a:extLst>
                <a:ext uri="{FF2B5EF4-FFF2-40B4-BE49-F238E27FC236}">
                  <a16:creationId xmlns:a16="http://schemas.microsoft.com/office/drawing/2014/main" id="{3B83C952-5AC1-B67C-71ED-E087B3036B02}"/>
                </a:ext>
              </a:extLst>
            </p:cNvPr>
            <p:cNvCxnSpPr/>
            <p:nvPr userDrawn="1"/>
          </p:nvCxnSpPr>
          <p:spPr>
            <a:xfrm>
              <a:off x="7714436" y="4553527"/>
              <a:ext cx="0" cy="252181"/>
            </a:xfrm>
            <a:prstGeom prst="line">
              <a:avLst/>
            </a:prstGeom>
            <a:ln w="19050">
              <a:solidFill>
                <a:srgbClr val="FFFFFF">
                  <a:alpha val="49804"/>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394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option 1">
    <p:spTree>
      <p:nvGrpSpPr>
        <p:cNvPr id="1" name=""/>
        <p:cNvGrpSpPr/>
        <p:nvPr/>
      </p:nvGrpSpPr>
      <p:grpSpPr>
        <a:xfrm>
          <a:off x="0" y="0"/>
          <a:ext cx="0" cy="0"/>
          <a:chOff x="0" y="0"/>
          <a:chExt cx="0" cy="0"/>
        </a:xfrm>
      </p:grpSpPr>
      <p:pic>
        <p:nvPicPr>
          <p:cNvPr id="3" name="Picture 2" descr="A crowd of people at a concert&#10;&#10;Description automatically generated with low confidence">
            <a:extLst>
              <a:ext uri="{FF2B5EF4-FFF2-40B4-BE49-F238E27FC236}">
                <a16:creationId xmlns:a16="http://schemas.microsoft.com/office/drawing/2014/main" id="{7B477EB9-9023-7167-8697-4F61F6E02E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2"/>
            <a:ext cx="9144000" cy="5141415"/>
          </a:xfrm>
          <a:prstGeom prst="rect">
            <a:avLst/>
          </a:prstGeom>
        </p:spPr>
      </p:pic>
      <p:grpSp>
        <p:nvGrpSpPr>
          <p:cNvPr id="8" name="Group 7">
            <a:extLst>
              <a:ext uri="{FF2B5EF4-FFF2-40B4-BE49-F238E27FC236}">
                <a16:creationId xmlns:a16="http://schemas.microsoft.com/office/drawing/2014/main" id="{3FF7AB82-0418-8754-6279-C182F27DB029}"/>
              </a:ext>
            </a:extLst>
          </p:cNvPr>
          <p:cNvGrpSpPr/>
          <p:nvPr userDrawn="1"/>
        </p:nvGrpSpPr>
        <p:grpSpPr>
          <a:xfrm>
            <a:off x="6626669" y="4489704"/>
            <a:ext cx="2277155" cy="428660"/>
            <a:chOff x="6626669" y="4489704"/>
            <a:chExt cx="2277155" cy="428660"/>
          </a:xfrm>
        </p:grpSpPr>
        <p:pic>
          <p:nvPicPr>
            <p:cNvPr id="4" name="Picture 3" descr="Logo&#10;&#10;Description automatically generated">
              <a:extLst>
                <a:ext uri="{FF2B5EF4-FFF2-40B4-BE49-F238E27FC236}">
                  <a16:creationId xmlns:a16="http://schemas.microsoft.com/office/drawing/2014/main" id="{3171651F-4638-4145-78C8-D9399BECFD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4696" y="4512903"/>
              <a:ext cx="1049128" cy="363280"/>
            </a:xfrm>
            <a:prstGeom prst="rect">
              <a:avLst/>
            </a:prstGeom>
          </p:spPr>
        </p:pic>
        <p:pic>
          <p:nvPicPr>
            <p:cNvPr id="5" name="Picture 4" descr="A picture containing text, clipart, tableware&#10;&#10;Description automatically generated">
              <a:extLst>
                <a:ext uri="{FF2B5EF4-FFF2-40B4-BE49-F238E27FC236}">
                  <a16:creationId xmlns:a16="http://schemas.microsoft.com/office/drawing/2014/main" id="{195F268A-33AA-88F9-1934-61F01CAD2D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6669" y="4489704"/>
              <a:ext cx="957553" cy="428660"/>
            </a:xfrm>
            <a:prstGeom prst="rect">
              <a:avLst/>
            </a:prstGeom>
          </p:spPr>
        </p:pic>
        <p:cxnSp>
          <p:nvCxnSpPr>
            <p:cNvPr id="7" name="Straight Connector 6">
              <a:extLst>
                <a:ext uri="{FF2B5EF4-FFF2-40B4-BE49-F238E27FC236}">
                  <a16:creationId xmlns:a16="http://schemas.microsoft.com/office/drawing/2014/main" id="{46DA8EA5-2469-1260-54B0-D096F16EFB99}"/>
                </a:ext>
              </a:extLst>
            </p:cNvPr>
            <p:cNvCxnSpPr/>
            <p:nvPr userDrawn="1"/>
          </p:nvCxnSpPr>
          <p:spPr>
            <a:xfrm>
              <a:off x="7714436" y="4553527"/>
              <a:ext cx="0" cy="252181"/>
            </a:xfrm>
            <a:prstGeom prst="line">
              <a:avLst/>
            </a:prstGeom>
            <a:ln w="19050">
              <a:solidFill>
                <a:srgbClr val="FFFFFF">
                  <a:alpha val="49804"/>
                </a:srgb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263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_option 1">
    <p:spTree>
      <p:nvGrpSpPr>
        <p:cNvPr id="1" name=""/>
        <p:cNvGrpSpPr/>
        <p:nvPr/>
      </p:nvGrpSpPr>
      <p:grpSpPr>
        <a:xfrm>
          <a:off x="0" y="0"/>
          <a:ext cx="0" cy="0"/>
          <a:chOff x="0" y="0"/>
          <a:chExt cx="0" cy="0"/>
        </a:xfrm>
      </p:grpSpPr>
      <p:pic>
        <p:nvPicPr>
          <p:cNvPr id="4" name="Picture 3" descr="A black and white photo of a group of people&#10;&#10;Description automatically generated with low confidence">
            <a:extLst>
              <a:ext uri="{FF2B5EF4-FFF2-40B4-BE49-F238E27FC236}">
                <a16:creationId xmlns:a16="http://schemas.microsoft.com/office/drawing/2014/main" id="{5373C8B5-D6D9-1C3A-F2BF-27F40208CF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2"/>
            <a:ext cx="9144000" cy="5141415"/>
          </a:xfrm>
          <a:prstGeom prst="rect">
            <a:avLst/>
          </a:prstGeom>
        </p:spPr>
      </p:pic>
      <p:pic>
        <p:nvPicPr>
          <p:cNvPr id="5" name="Picture 4" descr="Logo&#10;&#10;Description automatically generated">
            <a:extLst>
              <a:ext uri="{FF2B5EF4-FFF2-40B4-BE49-F238E27FC236}">
                <a16:creationId xmlns:a16="http://schemas.microsoft.com/office/drawing/2014/main" id="{8731D9B0-1EF7-B44E-A576-44A387F4E6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4696" y="4512903"/>
            <a:ext cx="1049128" cy="363280"/>
          </a:xfrm>
          <a:prstGeom prst="rect">
            <a:avLst/>
          </a:prstGeom>
        </p:spPr>
      </p:pic>
      <p:pic>
        <p:nvPicPr>
          <p:cNvPr id="6" name="Picture 5" descr="A picture containing text, clipart, tableware&#10;&#10;Description automatically generated">
            <a:extLst>
              <a:ext uri="{FF2B5EF4-FFF2-40B4-BE49-F238E27FC236}">
                <a16:creationId xmlns:a16="http://schemas.microsoft.com/office/drawing/2014/main" id="{3B4F8DA1-14EB-A5EF-851A-4E89D21FF2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6669" y="4489704"/>
            <a:ext cx="957553" cy="428660"/>
          </a:xfrm>
          <a:prstGeom prst="rect">
            <a:avLst/>
          </a:prstGeom>
        </p:spPr>
      </p:pic>
      <p:cxnSp>
        <p:nvCxnSpPr>
          <p:cNvPr id="7" name="Straight Connector 6">
            <a:extLst>
              <a:ext uri="{FF2B5EF4-FFF2-40B4-BE49-F238E27FC236}">
                <a16:creationId xmlns:a16="http://schemas.microsoft.com/office/drawing/2014/main" id="{07F9C77C-67CE-1254-66F1-C953BF8A2A16}"/>
              </a:ext>
            </a:extLst>
          </p:cNvPr>
          <p:cNvCxnSpPr/>
          <p:nvPr userDrawn="1"/>
        </p:nvCxnSpPr>
        <p:spPr>
          <a:xfrm>
            <a:off x="7714436" y="4553527"/>
            <a:ext cx="0" cy="252181"/>
          </a:xfrm>
          <a:prstGeom prst="line">
            <a:avLst/>
          </a:prstGeom>
          <a:ln w="19050">
            <a:solidFill>
              <a:srgbClr val="FFFFFF">
                <a:alpha val="49804"/>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01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_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C8548-0C31-7AB7-2ECF-354428997F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1042"/>
            <a:ext cx="9144000" cy="5141415"/>
          </a:xfrm>
          <a:prstGeom prst="rect">
            <a:avLst/>
          </a:prstGeom>
        </p:spPr>
      </p:pic>
      <p:grpSp>
        <p:nvGrpSpPr>
          <p:cNvPr id="5" name="Group 4">
            <a:extLst>
              <a:ext uri="{FF2B5EF4-FFF2-40B4-BE49-F238E27FC236}">
                <a16:creationId xmlns:a16="http://schemas.microsoft.com/office/drawing/2014/main" id="{4AFAB4C1-414D-8FCA-E755-6C9ED6C51E7C}"/>
              </a:ext>
            </a:extLst>
          </p:cNvPr>
          <p:cNvGrpSpPr/>
          <p:nvPr userDrawn="1"/>
        </p:nvGrpSpPr>
        <p:grpSpPr>
          <a:xfrm>
            <a:off x="6626669" y="4512903"/>
            <a:ext cx="2273724" cy="405479"/>
            <a:chOff x="6626669" y="4512903"/>
            <a:chExt cx="2273724" cy="405479"/>
          </a:xfrm>
        </p:grpSpPr>
        <p:pic>
          <p:nvPicPr>
            <p:cNvPr id="6" name="Picture 5">
              <a:extLst>
                <a:ext uri="{FF2B5EF4-FFF2-40B4-BE49-F238E27FC236}">
                  <a16:creationId xmlns:a16="http://schemas.microsoft.com/office/drawing/2014/main" id="{C1787599-7B3F-5B9C-4EEB-5ABCBC2375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858126" y="4512903"/>
              <a:ext cx="1042267" cy="363280"/>
            </a:xfrm>
            <a:prstGeom prst="rect">
              <a:avLst/>
            </a:prstGeom>
          </p:spPr>
        </p:pic>
        <p:pic>
          <p:nvPicPr>
            <p:cNvPr id="7" name="Picture 6">
              <a:extLst>
                <a:ext uri="{FF2B5EF4-FFF2-40B4-BE49-F238E27FC236}">
                  <a16:creationId xmlns:a16="http://schemas.microsoft.com/office/drawing/2014/main" id="{09BEDDA1-B278-E357-891A-734DC1497AC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626669" y="4526262"/>
              <a:ext cx="957553" cy="392120"/>
            </a:xfrm>
            <a:prstGeom prst="rect">
              <a:avLst/>
            </a:prstGeom>
          </p:spPr>
        </p:pic>
        <p:cxnSp>
          <p:nvCxnSpPr>
            <p:cNvPr id="8" name="Straight Connector 7">
              <a:extLst>
                <a:ext uri="{FF2B5EF4-FFF2-40B4-BE49-F238E27FC236}">
                  <a16:creationId xmlns:a16="http://schemas.microsoft.com/office/drawing/2014/main" id="{9CE88597-79D2-18BC-C768-F26A5443F627}"/>
                </a:ext>
              </a:extLst>
            </p:cNvPr>
            <p:cNvCxnSpPr/>
            <p:nvPr userDrawn="1"/>
          </p:nvCxnSpPr>
          <p:spPr>
            <a:xfrm>
              <a:off x="7714436" y="4553527"/>
              <a:ext cx="0" cy="252181"/>
            </a:xfrm>
            <a:prstGeom prst="line">
              <a:avLst/>
            </a:prstGeom>
            <a:ln w="19050">
              <a:solidFill>
                <a:schemeClr val="tx1">
                  <a:alpha val="49804"/>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5914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ntent_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1FD8B0-9921-7FC7-FECA-C511D76C59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63" r="8362"/>
          <a:stretch/>
        </p:blipFill>
        <p:spPr>
          <a:xfrm flipH="1">
            <a:off x="0" y="1042"/>
            <a:ext cx="8796528" cy="5141415"/>
          </a:xfrm>
          <a:prstGeom prst="rect">
            <a:avLst/>
          </a:prstGeom>
        </p:spPr>
      </p:pic>
      <p:grpSp>
        <p:nvGrpSpPr>
          <p:cNvPr id="2" name="Group 1">
            <a:extLst>
              <a:ext uri="{FF2B5EF4-FFF2-40B4-BE49-F238E27FC236}">
                <a16:creationId xmlns:a16="http://schemas.microsoft.com/office/drawing/2014/main" id="{4132CF12-C34B-D568-F7ED-9F46158ABA37}"/>
              </a:ext>
            </a:extLst>
          </p:cNvPr>
          <p:cNvGrpSpPr/>
          <p:nvPr userDrawn="1"/>
        </p:nvGrpSpPr>
        <p:grpSpPr>
          <a:xfrm>
            <a:off x="6626669" y="4512903"/>
            <a:ext cx="2273724" cy="405479"/>
            <a:chOff x="6626669" y="4512903"/>
            <a:chExt cx="2273724" cy="405479"/>
          </a:xfrm>
        </p:grpSpPr>
        <p:pic>
          <p:nvPicPr>
            <p:cNvPr id="3" name="Picture 2">
              <a:extLst>
                <a:ext uri="{FF2B5EF4-FFF2-40B4-BE49-F238E27FC236}">
                  <a16:creationId xmlns:a16="http://schemas.microsoft.com/office/drawing/2014/main" id="{D3A264F7-4D6F-569F-D127-89ECE442C0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858126" y="4512903"/>
              <a:ext cx="1042267" cy="363280"/>
            </a:xfrm>
            <a:prstGeom prst="rect">
              <a:avLst/>
            </a:prstGeom>
          </p:spPr>
        </p:pic>
        <p:pic>
          <p:nvPicPr>
            <p:cNvPr id="8" name="Picture 7">
              <a:extLst>
                <a:ext uri="{FF2B5EF4-FFF2-40B4-BE49-F238E27FC236}">
                  <a16:creationId xmlns:a16="http://schemas.microsoft.com/office/drawing/2014/main" id="{FA412463-C144-17B0-7E30-7AC3FC965E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626669" y="4526262"/>
              <a:ext cx="957553" cy="392120"/>
            </a:xfrm>
            <a:prstGeom prst="rect">
              <a:avLst/>
            </a:prstGeom>
          </p:spPr>
        </p:pic>
        <p:cxnSp>
          <p:nvCxnSpPr>
            <p:cNvPr id="9" name="Straight Connector 8">
              <a:extLst>
                <a:ext uri="{FF2B5EF4-FFF2-40B4-BE49-F238E27FC236}">
                  <a16:creationId xmlns:a16="http://schemas.microsoft.com/office/drawing/2014/main" id="{ACDF6961-2B65-9EAC-AC17-1E593F938449}"/>
                </a:ext>
              </a:extLst>
            </p:cNvPr>
            <p:cNvCxnSpPr/>
            <p:nvPr userDrawn="1"/>
          </p:nvCxnSpPr>
          <p:spPr>
            <a:xfrm>
              <a:off x="7714436" y="4553527"/>
              <a:ext cx="0" cy="252181"/>
            </a:xfrm>
            <a:prstGeom prst="line">
              <a:avLst/>
            </a:prstGeom>
            <a:ln w="19050">
              <a:solidFill>
                <a:schemeClr val="tx1">
                  <a:alpha val="49804"/>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02140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4.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2985E90-19AF-3CF4-0500-3558A8D45E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42"/>
            <a:ext cx="9144000" cy="5141415"/>
          </a:xfrm>
          <a:prstGeom prst="rect">
            <a:avLst/>
          </a:prstGeom>
        </p:spPr>
      </p:pic>
      <p:pic>
        <p:nvPicPr>
          <p:cNvPr id="6" name="Picture 5" descr="Logo&#10;&#10;Description automatically generated">
            <a:extLst>
              <a:ext uri="{FF2B5EF4-FFF2-40B4-BE49-F238E27FC236}">
                <a16:creationId xmlns:a16="http://schemas.microsoft.com/office/drawing/2014/main" id="{9B1051A5-8A13-7942-BD2C-9E80A9DDED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2744" y="4402045"/>
            <a:ext cx="1263648" cy="437562"/>
          </a:xfrm>
          <a:prstGeom prst="rect">
            <a:avLst/>
          </a:prstGeom>
        </p:spPr>
      </p:pic>
    </p:spTree>
    <p:extLst>
      <p:ext uri="{BB962C8B-B14F-4D97-AF65-F5344CB8AC3E}">
        <p14:creationId xmlns:p14="http://schemas.microsoft.com/office/powerpoint/2010/main" val="3033843677"/>
      </p:ext>
    </p:extLst>
  </p:cSld>
  <p:clrMap bg1="lt1" tx1="dk1" bg2="lt2" tx2="dk2" accent1="accent1" accent2="accent2" accent3="accent3" accent4="accent4" accent5="accent5" accent6="accent6" hlink="hlink" folHlink="folHlink"/>
  <p:sldLayoutIdLst>
    <p:sldLayoutId id="2147483909" r:id="rId1"/>
  </p:sldLayoutIdLst>
  <p:hf hdr="0" ftr="0" dt="0"/>
  <p:txStyles>
    <p:titleStyle>
      <a:lvl1pPr algn="l" defTabSz="685783" rtl="0" eaLnBrk="1" latinLnBrk="0" hangingPunct="1">
        <a:lnSpc>
          <a:spcPct val="90000"/>
        </a:lnSpc>
        <a:spcBef>
          <a:spcPct val="0"/>
        </a:spcBef>
        <a:buNone/>
        <a:defRPr sz="3000" b="1" kern="1200" baseline="0">
          <a:solidFill>
            <a:srgbClr val="000054"/>
          </a:solidFill>
          <a:latin typeface="+mj-lt"/>
          <a:ea typeface="+mj-ea"/>
          <a:cs typeface="+mj-cs"/>
        </a:defRPr>
      </a:lvl1pPr>
    </p:titleStyle>
    <p:bodyStyle>
      <a:lvl1pPr marL="0" indent="0" algn="l" defTabSz="685783" rtl="0" eaLnBrk="1" latinLnBrk="0" hangingPunct="1">
        <a:lnSpc>
          <a:spcPct val="100000"/>
        </a:lnSpc>
        <a:spcBef>
          <a:spcPts val="300"/>
        </a:spcBef>
        <a:spcAft>
          <a:spcPts val="300"/>
        </a:spcAft>
        <a:buFont typeface="Arial" panose="020B0604020202020204" pitchFamily="34" charset="0"/>
        <a:buNone/>
        <a:defRPr sz="1800" kern="1200" baseline="0">
          <a:solidFill>
            <a:schemeClr val="tx1"/>
          </a:solidFill>
          <a:latin typeface="+mn-lt"/>
          <a:ea typeface="+mn-ea"/>
          <a:cs typeface="+mn-cs"/>
        </a:defRPr>
      </a:lvl1pPr>
      <a:lvl2pPr marL="177796" indent="-177796" algn="l" defTabSz="685783" rtl="0" eaLnBrk="1" latinLnBrk="0" hangingPunct="1">
        <a:lnSpc>
          <a:spcPct val="100000"/>
        </a:lnSpc>
        <a:spcBef>
          <a:spcPts val="300"/>
        </a:spcBef>
        <a:spcAft>
          <a:spcPts val="300"/>
        </a:spcAft>
        <a:buClr>
          <a:schemeClr val="accent2"/>
        </a:buClr>
        <a:buFont typeface="Wingdings" pitchFamily="2" charset="2"/>
        <a:buChar char="§"/>
        <a:tabLst/>
        <a:defRPr sz="1800" kern="1200">
          <a:solidFill>
            <a:schemeClr val="tx1"/>
          </a:solidFill>
          <a:latin typeface="+mn-lt"/>
          <a:ea typeface="+mn-ea"/>
          <a:cs typeface="+mn-cs"/>
        </a:defRPr>
      </a:lvl2pPr>
      <a:lvl3pPr marL="355591" indent="-177796" algn="l" defTabSz="685783" rtl="0" eaLnBrk="1" latinLnBrk="0" hangingPunct="1">
        <a:lnSpc>
          <a:spcPct val="90000"/>
        </a:lnSpc>
        <a:spcBef>
          <a:spcPts val="300"/>
        </a:spcBef>
        <a:spcAft>
          <a:spcPts val="300"/>
        </a:spcAft>
        <a:buClr>
          <a:schemeClr val="accent2"/>
        </a:buClr>
        <a:buFont typeface="Wingdings" pitchFamily="2" charset="2"/>
        <a:buChar char="§"/>
        <a:tabLst/>
        <a:defRPr lang="en-US" sz="1800" kern="1200" baseline="0" dirty="0">
          <a:solidFill>
            <a:schemeClr val="tx1"/>
          </a:solidFill>
          <a:latin typeface="+mn-lt"/>
          <a:ea typeface="+mn-ea"/>
          <a:cs typeface="+mn-cs"/>
        </a:defRPr>
      </a:lvl3pPr>
      <a:lvl4pPr marL="355591" indent="-177796" algn="l" defTabSz="685783"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591" indent="-17779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oup of people in clothing&#10;&#10;Description automatically generated with low confidence">
            <a:extLst>
              <a:ext uri="{FF2B5EF4-FFF2-40B4-BE49-F238E27FC236}">
                <a16:creationId xmlns:a16="http://schemas.microsoft.com/office/drawing/2014/main" id="{C703AE4E-F5D2-8B90-4DE3-CBA0A285EF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42"/>
            <a:ext cx="9144000" cy="5141415"/>
          </a:xfrm>
          <a:prstGeom prst="rect">
            <a:avLst/>
          </a:prstGeom>
        </p:spPr>
      </p:pic>
    </p:spTree>
    <p:extLst>
      <p:ext uri="{BB962C8B-B14F-4D97-AF65-F5344CB8AC3E}">
        <p14:creationId xmlns:p14="http://schemas.microsoft.com/office/powerpoint/2010/main" val="3909715500"/>
      </p:ext>
    </p:extLst>
  </p:cSld>
  <p:clrMap bg1="lt1" tx1="dk1" bg2="lt2" tx2="dk2" accent1="accent1" accent2="accent2" accent3="accent3" accent4="accent4" accent5="accent5" accent6="accent6" hlink="hlink" folHlink="folHlink"/>
  <p:sldLayoutIdLst>
    <p:sldLayoutId id="2147483911" r:id="rId1"/>
  </p:sldLayoutIdLst>
  <p:hf hdr="0" ftr="0" dt="0"/>
  <p:txStyles>
    <p:titleStyle>
      <a:lvl1pPr algn="l" defTabSz="685783" rtl="0" eaLnBrk="1" latinLnBrk="0" hangingPunct="1">
        <a:lnSpc>
          <a:spcPct val="90000"/>
        </a:lnSpc>
        <a:spcBef>
          <a:spcPct val="0"/>
        </a:spcBef>
        <a:buNone/>
        <a:defRPr sz="3000" b="1" kern="1200" baseline="0">
          <a:solidFill>
            <a:srgbClr val="000054"/>
          </a:solidFill>
          <a:latin typeface="+mj-lt"/>
          <a:ea typeface="+mj-ea"/>
          <a:cs typeface="+mj-cs"/>
        </a:defRPr>
      </a:lvl1pPr>
    </p:titleStyle>
    <p:bodyStyle>
      <a:lvl1pPr marL="0" indent="0" algn="l" defTabSz="685783" rtl="0" eaLnBrk="1" latinLnBrk="0" hangingPunct="1">
        <a:lnSpc>
          <a:spcPct val="100000"/>
        </a:lnSpc>
        <a:spcBef>
          <a:spcPts val="300"/>
        </a:spcBef>
        <a:spcAft>
          <a:spcPts val="300"/>
        </a:spcAft>
        <a:buFont typeface="Arial" panose="020B0604020202020204" pitchFamily="34" charset="0"/>
        <a:buNone/>
        <a:defRPr sz="1800" kern="1200" baseline="0">
          <a:solidFill>
            <a:schemeClr val="tx1"/>
          </a:solidFill>
          <a:latin typeface="+mn-lt"/>
          <a:ea typeface="+mn-ea"/>
          <a:cs typeface="+mn-cs"/>
        </a:defRPr>
      </a:lvl1pPr>
      <a:lvl2pPr marL="177796" indent="-177796" algn="l" defTabSz="685783" rtl="0" eaLnBrk="1" latinLnBrk="0" hangingPunct="1">
        <a:lnSpc>
          <a:spcPct val="100000"/>
        </a:lnSpc>
        <a:spcBef>
          <a:spcPts val="300"/>
        </a:spcBef>
        <a:spcAft>
          <a:spcPts val="300"/>
        </a:spcAft>
        <a:buClr>
          <a:schemeClr val="accent2"/>
        </a:buClr>
        <a:buFont typeface="Wingdings" pitchFamily="2" charset="2"/>
        <a:buChar char="§"/>
        <a:tabLst/>
        <a:defRPr sz="1800" kern="1200">
          <a:solidFill>
            <a:schemeClr val="tx1"/>
          </a:solidFill>
          <a:latin typeface="+mn-lt"/>
          <a:ea typeface="+mn-ea"/>
          <a:cs typeface="+mn-cs"/>
        </a:defRPr>
      </a:lvl2pPr>
      <a:lvl3pPr marL="355591" indent="-177796" algn="l" defTabSz="685783" rtl="0" eaLnBrk="1" latinLnBrk="0" hangingPunct="1">
        <a:lnSpc>
          <a:spcPct val="90000"/>
        </a:lnSpc>
        <a:spcBef>
          <a:spcPts val="300"/>
        </a:spcBef>
        <a:spcAft>
          <a:spcPts val="300"/>
        </a:spcAft>
        <a:buClr>
          <a:schemeClr val="accent2"/>
        </a:buClr>
        <a:buFont typeface="Wingdings" pitchFamily="2" charset="2"/>
        <a:buChar char="§"/>
        <a:tabLst/>
        <a:defRPr lang="en-US" sz="1800" kern="1200" baseline="0" dirty="0">
          <a:solidFill>
            <a:schemeClr val="tx1"/>
          </a:solidFill>
          <a:latin typeface="+mn-lt"/>
          <a:ea typeface="+mn-ea"/>
          <a:cs typeface="+mn-cs"/>
        </a:defRPr>
      </a:lvl3pPr>
      <a:lvl4pPr marL="355591" indent="-177796" algn="l" defTabSz="685783"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591" indent="-17779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42973"/>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Lst>
  <p:hf hdr="0" ftr="0" dt="0"/>
  <p:txStyles>
    <p:titleStyle>
      <a:lvl1pPr algn="l" defTabSz="685783" rtl="0" eaLnBrk="1" latinLnBrk="0" hangingPunct="1">
        <a:lnSpc>
          <a:spcPct val="90000"/>
        </a:lnSpc>
        <a:spcBef>
          <a:spcPct val="0"/>
        </a:spcBef>
        <a:buNone/>
        <a:defRPr sz="3000" b="1" kern="1200" baseline="0">
          <a:solidFill>
            <a:srgbClr val="000054"/>
          </a:solidFill>
          <a:latin typeface="+mj-lt"/>
          <a:ea typeface="+mj-ea"/>
          <a:cs typeface="+mj-cs"/>
        </a:defRPr>
      </a:lvl1pPr>
    </p:titleStyle>
    <p:bodyStyle>
      <a:lvl1pPr marL="0" indent="0" algn="l" defTabSz="685783" rtl="0" eaLnBrk="1" latinLnBrk="0" hangingPunct="1">
        <a:lnSpc>
          <a:spcPct val="100000"/>
        </a:lnSpc>
        <a:spcBef>
          <a:spcPts val="300"/>
        </a:spcBef>
        <a:spcAft>
          <a:spcPts val="300"/>
        </a:spcAft>
        <a:buFont typeface="Arial" panose="020B0604020202020204" pitchFamily="34" charset="0"/>
        <a:buNone/>
        <a:defRPr sz="1800" kern="1200" baseline="0">
          <a:solidFill>
            <a:schemeClr val="tx1"/>
          </a:solidFill>
          <a:latin typeface="+mn-lt"/>
          <a:ea typeface="+mn-ea"/>
          <a:cs typeface="+mn-cs"/>
        </a:defRPr>
      </a:lvl1pPr>
      <a:lvl2pPr marL="177796" indent="-177796" algn="l" defTabSz="685783" rtl="0" eaLnBrk="1" latinLnBrk="0" hangingPunct="1">
        <a:lnSpc>
          <a:spcPct val="100000"/>
        </a:lnSpc>
        <a:spcBef>
          <a:spcPts val="300"/>
        </a:spcBef>
        <a:spcAft>
          <a:spcPts val="300"/>
        </a:spcAft>
        <a:buClr>
          <a:schemeClr val="accent2"/>
        </a:buClr>
        <a:buFont typeface="Wingdings" pitchFamily="2" charset="2"/>
        <a:buChar char="§"/>
        <a:tabLst/>
        <a:defRPr sz="1800" kern="1200">
          <a:solidFill>
            <a:schemeClr val="tx1"/>
          </a:solidFill>
          <a:latin typeface="+mn-lt"/>
          <a:ea typeface="+mn-ea"/>
          <a:cs typeface="+mn-cs"/>
        </a:defRPr>
      </a:lvl2pPr>
      <a:lvl3pPr marL="355591" indent="-177796" algn="l" defTabSz="685783" rtl="0" eaLnBrk="1" latinLnBrk="0" hangingPunct="1">
        <a:lnSpc>
          <a:spcPct val="90000"/>
        </a:lnSpc>
        <a:spcBef>
          <a:spcPts val="300"/>
        </a:spcBef>
        <a:spcAft>
          <a:spcPts val="300"/>
        </a:spcAft>
        <a:buClr>
          <a:schemeClr val="accent2"/>
        </a:buClr>
        <a:buFont typeface="Wingdings" pitchFamily="2" charset="2"/>
        <a:buChar char="§"/>
        <a:tabLst/>
        <a:defRPr lang="en-US" sz="1800" kern="1200" baseline="0" dirty="0">
          <a:solidFill>
            <a:schemeClr val="tx1"/>
          </a:solidFill>
          <a:latin typeface="+mn-lt"/>
          <a:ea typeface="+mn-ea"/>
          <a:cs typeface="+mn-cs"/>
        </a:defRPr>
      </a:lvl3pPr>
      <a:lvl4pPr marL="355591" indent="-177796" algn="l" defTabSz="685783"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591" indent="-17779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31079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20" r:id="rId4"/>
    <p:sldLayoutId id="2147483921" r:id="rId5"/>
    <p:sldLayoutId id="2147483918" r:id="rId6"/>
    <p:sldLayoutId id="2147483919" r:id="rId7"/>
    <p:sldLayoutId id="2147483917" r:id="rId8"/>
    <p:sldLayoutId id="2147483926" r:id="rId9"/>
    <p:sldLayoutId id="2147483927" r:id="rId10"/>
  </p:sldLayoutIdLst>
  <p:hf hdr="0" ftr="0" dt="0"/>
  <p:txStyles>
    <p:titleStyle>
      <a:lvl1pPr algn="l" defTabSz="685783" rtl="0" eaLnBrk="1" latinLnBrk="0" hangingPunct="1">
        <a:lnSpc>
          <a:spcPct val="90000"/>
        </a:lnSpc>
        <a:spcBef>
          <a:spcPct val="0"/>
        </a:spcBef>
        <a:buNone/>
        <a:defRPr sz="3000" b="1" kern="1200" baseline="0">
          <a:solidFill>
            <a:srgbClr val="000054"/>
          </a:solidFill>
          <a:latin typeface="+mj-lt"/>
          <a:ea typeface="+mj-ea"/>
          <a:cs typeface="+mj-cs"/>
        </a:defRPr>
      </a:lvl1pPr>
    </p:titleStyle>
    <p:bodyStyle>
      <a:lvl1pPr marL="0" indent="0" algn="l" defTabSz="685783" rtl="0" eaLnBrk="1" latinLnBrk="0" hangingPunct="1">
        <a:lnSpc>
          <a:spcPct val="100000"/>
        </a:lnSpc>
        <a:spcBef>
          <a:spcPts val="300"/>
        </a:spcBef>
        <a:spcAft>
          <a:spcPts val="300"/>
        </a:spcAft>
        <a:buFont typeface="Arial" panose="020B0604020202020204" pitchFamily="34" charset="0"/>
        <a:buNone/>
        <a:defRPr sz="1800" kern="1200" baseline="0">
          <a:solidFill>
            <a:schemeClr val="tx1"/>
          </a:solidFill>
          <a:latin typeface="+mn-lt"/>
          <a:ea typeface="+mn-ea"/>
          <a:cs typeface="+mn-cs"/>
        </a:defRPr>
      </a:lvl1pPr>
      <a:lvl2pPr marL="177796" indent="-177796" algn="l" defTabSz="685783" rtl="0" eaLnBrk="1" latinLnBrk="0" hangingPunct="1">
        <a:lnSpc>
          <a:spcPct val="100000"/>
        </a:lnSpc>
        <a:spcBef>
          <a:spcPts val="300"/>
        </a:spcBef>
        <a:spcAft>
          <a:spcPts val="300"/>
        </a:spcAft>
        <a:buClr>
          <a:schemeClr val="accent2"/>
        </a:buClr>
        <a:buFont typeface="Wingdings" pitchFamily="2" charset="2"/>
        <a:buChar char="§"/>
        <a:tabLst/>
        <a:defRPr sz="1800" kern="1200">
          <a:solidFill>
            <a:schemeClr val="tx1"/>
          </a:solidFill>
          <a:latin typeface="+mn-lt"/>
          <a:ea typeface="+mn-ea"/>
          <a:cs typeface="+mn-cs"/>
        </a:defRPr>
      </a:lvl2pPr>
      <a:lvl3pPr marL="355591" indent="-177796" algn="l" defTabSz="685783" rtl="0" eaLnBrk="1" latinLnBrk="0" hangingPunct="1">
        <a:lnSpc>
          <a:spcPct val="90000"/>
        </a:lnSpc>
        <a:spcBef>
          <a:spcPts val="300"/>
        </a:spcBef>
        <a:spcAft>
          <a:spcPts val="300"/>
        </a:spcAft>
        <a:buClr>
          <a:schemeClr val="accent2"/>
        </a:buClr>
        <a:buFont typeface="Wingdings" pitchFamily="2" charset="2"/>
        <a:buChar char="§"/>
        <a:tabLst/>
        <a:defRPr lang="en-US" sz="1800" kern="1200" baseline="0" dirty="0">
          <a:solidFill>
            <a:schemeClr val="tx1"/>
          </a:solidFill>
          <a:latin typeface="+mn-lt"/>
          <a:ea typeface="+mn-ea"/>
          <a:cs typeface="+mn-cs"/>
        </a:defRPr>
      </a:lvl3pPr>
      <a:lvl4pPr marL="355591" indent="-177796" algn="l" defTabSz="685783"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591" indent="-17779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4A9857E7-C6A3-2F18-9518-E017A5178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3425" y="1522776"/>
            <a:ext cx="4226282" cy="2061372"/>
          </a:xfrm>
          <a:prstGeom prst="rect">
            <a:avLst/>
          </a:prstGeom>
        </p:spPr>
      </p:pic>
      <p:sp>
        <p:nvSpPr>
          <p:cNvPr id="9" name="Title 1">
            <a:extLst>
              <a:ext uri="{FF2B5EF4-FFF2-40B4-BE49-F238E27FC236}">
                <a16:creationId xmlns:a16="http://schemas.microsoft.com/office/drawing/2014/main" id="{3C5D5853-4B20-0389-506C-83A60237FE30}"/>
              </a:ext>
            </a:extLst>
          </p:cNvPr>
          <p:cNvSpPr txBox="1">
            <a:spLocks/>
          </p:cNvSpPr>
          <p:nvPr/>
        </p:nvSpPr>
        <p:spPr>
          <a:xfrm>
            <a:off x="532386" y="4387126"/>
            <a:ext cx="2457702" cy="400110"/>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r>
              <a:rPr lang="en-US" sz="1400" b="0">
                <a:solidFill>
                  <a:schemeClr val="bg1"/>
                </a:solidFill>
                <a:latin typeface="Museo 300" panose="02000000000000000000" pitchFamily="2" charset="77"/>
              </a:rPr>
              <a:t>#</a:t>
            </a:r>
            <a:r>
              <a:rPr lang="en-US" sz="1400" b="0" err="1">
                <a:solidFill>
                  <a:schemeClr val="bg1"/>
                </a:solidFill>
                <a:latin typeface="Museo 300" panose="02000000000000000000" pitchFamily="2" charset="77"/>
              </a:rPr>
              <a:t>RMITPride</a:t>
            </a:r>
            <a:endParaRPr lang="en-US" sz="1400" b="0">
              <a:solidFill>
                <a:schemeClr val="bg1"/>
              </a:solidFill>
              <a:latin typeface="Museo 300" panose="02000000000000000000" pitchFamily="2" charset="77"/>
            </a:endParaRPr>
          </a:p>
          <a:p>
            <a:r>
              <a:rPr lang="en-US" sz="1400" b="0" err="1">
                <a:solidFill>
                  <a:schemeClr val="bg1"/>
                </a:solidFill>
                <a:latin typeface="Museo 300" panose="02000000000000000000" pitchFamily="2" charset="77"/>
              </a:rPr>
              <a:t>rmit.edu.au</a:t>
            </a:r>
            <a:r>
              <a:rPr lang="en-US" sz="1400" b="0">
                <a:solidFill>
                  <a:schemeClr val="bg1"/>
                </a:solidFill>
                <a:latin typeface="Museo 300" panose="02000000000000000000" pitchFamily="2" charset="77"/>
              </a:rPr>
              <a:t>/</a:t>
            </a:r>
            <a:r>
              <a:rPr lang="en-US" sz="1400" b="0" err="1">
                <a:solidFill>
                  <a:schemeClr val="bg1"/>
                </a:solidFill>
                <a:latin typeface="Museo 300" panose="02000000000000000000" pitchFamily="2" charset="77"/>
              </a:rPr>
              <a:t>prideweek</a:t>
            </a:r>
            <a:endParaRPr lang="en-US" sz="1400" b="0">
              <a:solidFill>
                <a:schemeClr val="bg1"/>
              </a:solidFill>
              <a:latin typeface="Museo 300" panose="02000000000000000000" pitchFamily="2" charset="77"/>
            </a:endParaRPr>
          </a:p>
        </p:txBody>
      </p:sp>
    </p:spTree>
    <p:extLst>
      <p:ext uri="{BB962C8B-B14F-4D97-AF65-F5344CB8AC3E}">
        <p14:creationId xmlns:p14="http://schemas.microsoft.com/office/powerpoint/2010/main" val="240339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latin typeface="Museo 300" panose="02000000000000000000" pitchFamily="2" charset="77"/>
              </a:rPr>
              <a:t>#</a:t>
            </a:r>
            <a:r>
              <a:rPr lang="en-US" sz="1200" b="0" err="1">
                <a:latin typeface="Museo 300" panose="02000000000000000000" pitchFamily="2" charset="77"/>
              </a:rPr>
              <a:t>RMITPride</a:t>
            </a:r>
            <a:endParaRPr lang="en-US" sz="1200" b="0">
              <a:latin typeface="Museo 300" panose="02000000000000000000" pitchFamily="2" charset="77"/>
            </a:endParaRPr>
          </a:p>
          <a:p>
            <a:pPr>
              <a:lnSpc>
                <a:spcPts val="1480"/>
              </a:lnSpc>
            </a:pPr>
            <a:r>
              <a:rPr lang="en-US" sz="1200" b="0" err="1">
                <a:latin typeface="Museo 300" panose="02000000000000000000" pitchFamily="2" charset="77"/>
              </a:rPr>
              <a:t>rmit.edu.au</a:t>
            </a:r>
            <a:r>
              <a:rPr lang="en-US" sz="1200" b="0">
                <a:latin typeface="Museo 300" panose="02000000000000000000" pitchFamily="2" charset="77"/>
              </a:rPr>
              <a:t>/</a:t>
            </a:r>
            <a:r>
              <a:rPr lang="en-US" sz="1200" b="0" err="1">
                <a:latin typeface="Museo 300" panose="02000000000000000000" pitchFamily="2" charset="77"/>
              </a:rPr>
              <a:t>prideweek</a:t>
            </a:r>
            <a:endParaRPr lang="en-US" sz="1200" b="0">
              <a:latin typeface="Museo 300" panose="02000000000000000000" pitchFamily="2" charset="77"/>
            </a:endParaRPr>
          </a:p>
        </p:txBody>
      </p:sp>
      <p:sp>
        <p:nvSpPr>
          <p:cNvPr id="3" name="Title 1">
            <a:extLst>
              <a:ext uri="{FF2B5EF4-FFF2-40B4-BE49-F238E27FC236}">
                <a16:creationId xmlns:a16="http://schemas.microsoft.com/office/drawing/2014/main" id="{EE0DAD43-1A62-A1C8-8BDE-D010665C65B0}"/>
              </a:ext>
            </a:extLst>
          </p:cNvPr>
          <p:cNvSpPr txBox="1">
            <a:spLocks/>
          </p:cNvSpPr>
          <p:nvPr/>
        </p:nvSpPr>
        <p:spPr>
          <a:xfrm>
            <a:off x="443034" y="61978"/>
            <a:ext cx="1538874"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7</a:t>
            </a:r>
            <a:endParaRPr lang="en-US" sz="2000">
              <a:solidFill>
                <a:schemeClr val="accent1"/>
              </a:solidFill>
              <a:latin typeface="Museo 700" panose="02000000000000000000" pitchFamily="2" charset="77"/>
            </a:endParaRPr>
          </a:p>
        </p:txBody>
      </p:sp>
      <p:sp>
        <p:nvSpPr>
          <p:cNvPr id="8" name="TextBox 7">
            <a:extLst>
              <a:ext uri="{FF2B5EF4-FFF2-40B4-BE49-F238E27FC236}">
                <a16:creationId xmlns:a16="http://schemas.microsoft.com/office/drawing/2014/main" id="{F608FB42-1CA3-24B7-5D0E-63E0D10305FF}"/>
              </a:ext>
            </a:extLst>
          </p:cNvPr>
          <p:cNvSpPr txBox="1"/>
          <p:nvPr/>
        </p:nvSpPr>
        <p:spPr>
          <a:xfrm>
            <a:off x="443129" y="640820"/>
            <a:ext cx="6063063"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Who was the first-ever winner of RuPaul's Drag Race Down Under? (1 point)</a:t>
            </a:r>
          </a:p>
        </p:txBody>
      </p:sp>
      <p:sp>
        <p:nvSpPr>
          <p:cNvPr id="10" name="Title 1">
            <a:extLst>
              <a:ext uri="{FF2B5EF4-FFF2-40B4-BE49-F238E27FC236}">
                <a16:creationId xmlns:a16="http://schemas.microsoft.com/office/drawing/2014/main" id="{590BE64B-67AA-1ED9-4DEE-A9A40A9049F7}"/>
              </a:ext>
            </a:extLst>
          </p:cNvPr>
          <p:cNvSpPr txBox="1">
            <a:spLocks/>
          </p:cNvSpPr>
          <p:nvPr/>
        </p:nvSpPr>
        <p:spPr>
          <a:xfrm>
            <a:off x="443034" y="1086365"/>
            <a:ext cx="1538874"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dirty="0">
                <a:solidFill>
                  <a:schemeClr val="accent1"/>
                </a:solidFill>
                <a:latin typeface="Museo 700"/>
              </a:rPr>
              <a:t>Question 8</a:t>
            </a:r>
            <a:endParaRPr lang="en-US" sz="2000" dirty="0">
              <a:solidFill>
                <a:schemeClr val="accent1"/>
              </a:solidFill>
              <a:latin typeface="Museo 700" panose="02000000000000000000" pitchFamily="2" charset="77"/>
            </a:endParaRPr>
          </a:p>
        </p:txBody>
      </p:sp>
      <p:sp>
        <p:nvSpPr>
          <p:cNvPr id="12" name="TextBox 11">
            <a:extLst>
              <a:ext uri="{FF2B5EF4-FFF2-40B4-BE49-F238E27FC236}">
                <a16:creationId xmlns:a16="http://schemas.microsoft.com/office/drawing/2014/main" id="{084C733B-0F86-63FC-3CFB-BF63ECF54C50}"/>
              </a:ext>
            </a:extLst>
          </p:cNvPr>
          <p:cNvSpPr txBox="1"/>
          <p:nvPr/>
        </p:nvSpPr>
        <p:spPr>
          <a:xfrm>
            <a:off x="443129" y="1643641"/>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Who played Freddie Mercury, the lead singer of the British rock band Queen, in the recent music biopic? (1 point)</a:t>
            </a:r>
          </a:p>
        </p:txBody>
      </p:sp>
      <p:sp>
        <p:nvSpPr>
          <p:cNvPr id="14" name="Title 1">
            <a:extLst>
              <a:ext uri="{FF2B5EF4-FFF2-40B4-BE49-F238E27FC236}">
                <a16:creationId xmlns:a16="http://schemas.microsoft.com/office/drawing/2014/main" id="{1492EE0F-1C58-5150-8718-29B59667D6B3}"/>
              </a:ext>
            </a:extLst>
          </p:cNvPr>
          <p:cNvSpPr txBox="1">
            <a:spLocks/>
          </p:cNvSpPr>
          <p:nvPr/>
        </p:nvSpPr>
        <p:spPr>
          <a:xfrm>
            <a:off x="443034" y="2229364"/>
            <a:ext cx="1538874"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dirty="0">
                <a:solidFill>
                  <a:schemeClr val="accent1"/>
                </a:solidFill>
                <a:latin typeface="Museo 700"/>
              </a:rPr>
              <a:t>Question 9</a:t>
            </a:r>
            <a:endParaRPr lang="en-US" sz="2000" dirty="0">
              <a:solidFill>
                <a:schemeClr val="accent1"/>
              </a:solidFill>
              <a:latin typeface="Museo 700" panose="02000000000000000000" pitchFamily="2" charset="77"/>
            </a:endParaRPr>
          </a:p>
        </p:txBody>
      </p:sp>
      <p:sp>
        <p:nvSpPr>
          <p:cNvPr id="16" name="TextBox 15">
            <a:extLst>
              <a:ext uri="{FF2B5EF4-FFF2-40B4-BE49-F238E27FC236}">
                <a16:creationId xmlns:a16="http://schemas.microsoft.com/office/drawing/2014/main" id="{E31A342B-CE5B-8E25-04D9-A8347582C61D}"/>
              </a:ext>
            </a:extLst>
          </p:cNvPr>
          <p:cNvSpPr txBox="1"/>
          <p:nvPr/>
        </p:nvSpPr>
        <p:spPr>
          <a:xfrm>
            <a:off x="443129" y="2765074"/>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What documentary depicted New York City's drag ball life at the heigh of the AIDS crisis? (1 point)</a:t>
            </a:r>
          </a:p>
        </p:txBody>
      </p:sp>
      <p:cxnSp>
        <p:nvCxnSpPr>
          <p:cNvPr id="18" name="Straight Connector 17">
            <a:extLst>
              <a:ext uri="{FF2B5EF4-FFF2-40B4-BE49-F238E27FC236}">
                <a16:creationId xmlns:a16="http://schemas.microsoft.com/office/drawing/2014/main" id="{A3B0DA94-B69F-8D9B-32E7-5E7B2167F84C}"/>
              </a:ext>
            </a:extLst>
          </p:cNvPr>
          <p:cNvCxnSpPr>
            <a:cxnSpLocks/>
          </p:cNvCxnSpPr>
          <p:nvPr/>
        </p:nvCxnSpPr>
        <p:spPr>
          <a:xfrm>
            <a:off x="573431" y="1077176"/>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D2C16FC-B3E6-D246-C8DB-CB5646A0AD2E}"/>
              </a:ext>
            </a:extLst>
          </p:cNvPr>
          <p:cNvCxnSpPr>
            <a:cxnSpLocks/>
          </p:cNvCxnSpPr>
          <p:nvPr/>
        </p:nvCxnSpPr>
        <p:spPr>
          <a:xfrm>
            <a:off x="573431" y="2274091"/>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3E3E4ECB-E556-62B5-3BBA-A59D1DB2B8A2}"/>
              </a:ext>
            </a:extLst>
          </p:cNvPr>
          <p:cNvSpPr txBox="1">
            <a:spLocks/>
          </p:cNvSpPr>
          <p:nvPr/>
        </p:nvSpPr>
        <p:spPr>
          <a:xfrm>
            <a:off x="443034" y="3240350"/>
            <a:ext cx="1898102"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dirty="0">
                <a:solidFill>
                  <a:schemeClr val="accent1"/>
                </a:solidFill>
                <a:latin typeface="Museo 700"/>
              </a:rPr>
              <a:t>Question 10</a:t>
            </a:r>
            <a:endParaRPr lang="en-US" sz="2000" dirty="0">
              <a:solidFill>
                <a:schemeClr val="accent1"/>
              </a:solidFill>
              <a:latin typeface="Museo 700" panose="02000000000000000000" pitchFamily="2" charset="77"/>
            </a:endParaRPr>
          </a:p>
        </p:txBody>
      </p:sp>
      <p:sp>
        <p:nvSpPr>
          <p:cNvPr id="24" name="TextBox 23">
            <a:extLst>
              <a:ext uri="{FF2B5EF4-FFF2-40B4-BE49-F238E27FC236}">
                <a16:creationId xmlns:a16="http://schemas.microsoft.com/office/drawing/2014/main" id="{4B4C171D-CAE4-3B73-20D7-FD09B2DA48E8}"/>
              </a:ext>
            </a:extLst>
          </p:cNvPr>
          <p:cNvSpPr txBox="1"/>
          <p:nvPr/>
        </p:nvSpPr>
        <p:spPr>
          <a:xfrm>
            <a:off x="443129" y="3746330"/>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Which TV show centers on two older women who become best friends after their husbands leave them to be together? (1 point)</a:t>
            </a:r>
          </a:p>
        </p:txBody>
      </p:sp>
      <p:cxnSp>
        <p:nvCxnSpPr>
          <p:cNvPr id="26" name="Straight Connector 25">
            <a:extLst>
              <a:ext uri="{FF2B5EF4-FFF2-40B4-BE49-F238E27FC236}">
                <a16:creationId xmlns:a16="http://schemas.microsoft.com/office/drawing/2014/main" id="{E200DDD7-A866-33DF-30E1-854955199131}"/>
              </a:ext>
            </a:extLst>
          </p:cNvPr>
          <p:cNvCxnSpPr>
            <a:cxnSpLocks/>
          </p:cNvCxnSpPr>
          <p:nvPr/>
        </p:nvCxnSpPr>
        <p:spPr>
          <a:xfrm>
            <a:off x="573431" y="3320044"/>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410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521639-1075-8B9F-73F0-98F0502EC247}"/>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3" name="Title 1">
            <a:extLst>
              <a:ext uri="{FF2B5EF4-FFF2-40B4-BE49-F238E27FC236}">
                <a16:creationId xmlns:a16="http://schemas.microsoft.com/office/drawing/2014/main" id="{71EA43A3-B42E-68D5-C803-1284C4EBB97B}"/>
              </a:ext>
            </a:extLst>
          </p:cNvPr>
          <p:cNvSpPr txBox="1">
            <a:spLocks/>
          </p:cNvSpPr>
          <p:nvPr/>
        </p:nvSpPr>
        <p:spPr>
          <a:xfrm>
            <a:off x="566489" y="1941554"/>
            <a:ext cx="5437594" cy="1312026"/>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860"/>
              </a:lnSpc>
            </a:pPr>
            <a:r>
              <a:rPr lang="en-US" sz="4800">
                <a:solidFill>
                  <a:schemeClr val="bg1"/>
                </a:solidFill>
                <a:latin typeface="Museo 900"/>
              </a:rPr>
              <a:t>Round 3</a:t>
            </a:r>
            <a:endParaRPr lang="en-US" sz="4800">
              <a:solidFill>
                <a:schemeClr val="bg1"/>
              </a:solidFill>
              <a:latin typeface="Museo 900" panose="02000000000000000000" pitchFamily="2" charset="77"/>
            </a:endParaRPr>
          </a:p>
          <a:p>
            <a:pPr>
              <a:lnSpc>
                <a:spcPts val="4860"/>
              </a:lnSpc>
            </a:pPr>
            <a:r>
              <a:rPr lang="en-US" sz="3600">
                <a:solidFill>
                  <a:schemeClr val="bg1"/>
                </a:solidFill>
                <a:latin typeface="Museo 900"/>
              </a:rPr>
              <a:t>History</a:t>
            </a:r>
          </a:p>
        </p:txBody>
      </p:sp>
    </p:spTree>
    <p:extLst>
      <p:ext uri="{BB962C8B-B14F-4D97-AF65-F5344CB8AC3E}">
        <p14:creationId xmlns:p14="http://schemas.microsoft.com/office/powerpoint/2010/main" val="952464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227-5990-D219-F0AB-08F01B3F6D43}"/>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11</a:t>
            </a:r>
            <a:endParaRPr lang="en-US" sz="3000">
              <a:solidFill>
                <a:schemeClr val="accent1"/>
              </a:solidFill>
              <a:latin typeface="Museo 700" panose="02000000000000000000" pitchFamily="2" charset="77"/>
            </a:endParaRPr>
          </a:p>
        </p:txBody>
      </p:sp>
      <p:sp>
        <p:nvSpPr>
          <p:cNvPr id="4" name="TextBox 3">
            <a:extLst>
              <a:ext uri="{FF2B5EF4-FFF2-40B4-BE49-F238E27FC236}">
                <a16:creationId xmlns:a16="http://schemas.microsoft.com/office/drawing/2014/main" id="{806FA942-C177-95A2-7A6B-E7E7826AC800}"/>
              </a:ext>
            </a:extLst>
          </p:cNvPr>
          <p:cNvSpPr txBox="1"/>
          <p:nvPr/>
        </p:nvSpPr>
        <p:spPr>
          <a:xfrm>
            <a:off x="3131846" y="399502"/>
            <a:ext cx="4711065" cy="584775"/>
          </a:xfrm>
          <a:prstGeom prst="rect">
            <a:avLst/>
          </a:prstGeom>
          <a:solidFill>
            <a:schemeClr val="tx2"/>
          </a:solidFill>
        </p:spPr>
        <p:txBody>
          <a:bodyPr vert="horz" wrap="square" lIns="90000" tIns="45720" rIns="91440" bIns="45720" rtlCol="0" anchor="t" anchorCtr="0">
            <a:spAutoFit/>
          </a:bodyPr>
          <a:lstStyle/>
          <a:p>
            <a:r>
              <a:rPr lang="en-US" sz="1600" b="1">
                <a:latin typeface="Museo 300"/>
              </a:rPr>
              <a:t>Name these Australian figures</a:t>
            </a:r>
            <a:br>
              <a:rPr lang="en-US" sz="1600">
                <a:latin typeface="Museo 300"/>
              </a:rPr>
            </a:br>
            <a:r>
              <a:rPr lang="en-US" sz="1600">
                <a:latin typeface="Museo 300"/>
              </a:rPr>
              <a:t>(1 point per correct answer)</a:t>
            </a:r>
            <a:endParaRPr lang="en-US" sz="1600">
              <a:latin typeface="Museo 300" panose="02000000000000000000" pitchFamily="2" charset="77"/>
            </a:endParaRPr>
          </a:p>
        </p:txBody>
      </p:sp>
      <p:cxnSp>
        <p:nvCxnSpPr>
          <p:cNvPr id="6" name="Straight Connector 5">
            <a:extLst>
              <a:ext uri="{FF2B5EF4-FFF2-40B4-BE49-F238E27FC236}">
                <a16:creationId xmlns:a16="http://schemas.microsoft.com/office/drawing/2014/main" id="{B4BB6AC8-E6B8-A4B3-109E-60D43349330B}"/>
              </a:ext>
            </a:extLst>
          </p:cNvPr>
          <p:cNvCxnSpPr>
            <a:cxnSpLocks/>
          </p:cNvCxnSpPr>
          <p:nvPr/>
        </p:nvCxnSpPr>
        <p:spPr>
          <a:xfrm flipH="1" flipV="1">
            <a:off x="2985990" y="462544"/>
            <a:ext cx="2838" cy="4313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E523C536-D2BF-27BF-1506-C33EB8870C73}"/>
              </a:ext>
            </a:extLst>
          </p:cNvPr>
          <p:cNvPicPr>
            <a:picLocks noChangeAspect="1"/>
          </p:cNvPicPr>
          <p:nvPr/>
        </p:nvPicPr>
        <p:blipFill>
          <a:blip r:embed="rId2"/>
          <a:stretch>
            <a:fillRect/>
          </a:stretch>
        </p:blipFill>
        <p:spPr>
          <a:xfrm>
            <a:off x="1065362" y="973707"/>
            <a:ext cx="2236399" cy="2225616"/>
          </a:xfrm>
          <a:prstGeom prst="rect">
            <a:avLst/>
          </a:prstGeom>
        </p:spPr>
      </p:pic>
      <p:pic>
        <p:nvPicPr>
          <p:cNvPr id="3" name="Picture 9">
            <a:extLst>
              <a:ext uri="{FF2B5EF4-FFF2-40B4-BE49-F238E27FC236}">
                <a16:creationId xmlns:a16="http://schemas.microsoft.com/office/drawing/2014/main" id="{9744A16C-E2EE-B8CF-7E33-2230BAF9C055}"/>
              </a:ext>
            </a:extLst>
          </p:cNvPr>
          <p:cNvPicPr>
            <a:picLocks noChangeAspect="1"/>
          </p:cNvPicPr>
          <p:nvPr/>
        </p:nvPicPr>
        <p:blipFill>
          <a:blip r:embed="rId3"/>
          <a:stretch>
            <a:fillRect/>
          </a:stretch>
        </p:blipFill>
        <p:spPr>
          <a:xfrm>
            <a:off x="3275882" y="973707"/>
            <a:ext cx="2570672" cy="2570672"/>
          </a:xfrm>
          <a:prstGeom prst="rect">
            <a:avLst/>
          </a:prstGeom>
        </p:spPr>
      </p:pic>
      <p:pic>
        <p:nvPicPr>
          <p:cNvPr id="7" name="Picture 7">
            <a:extLst>
              <a:ext uri="{FF2B5EF4-FFF2-40B4-BE49-F238E27FC236}">
                <a16:creationId xmlns:a16="http://schemas.microsoft.com/office/drawing/2014/main" id="{49F1A624-EDC9-8308-1628-716D0CA1B4BE}"/>
              </a:ext>
            </a:extLst>
          </p:cNvPr>
          <p:cNvPicPr>
            <a:picLocks noChangeAspect="1"/>
          </p:cNvPicPr>
          <p:nvPr/>
        </p:nvPicPr>
        <p:blipFill>
          <a:blip r:embed="rId4"/>
          <a:stretch>
            <a:fillRect/>
          </a:stretch>
        </p:blipFill>
        <p:spPr>
          <a:xfrm>
            <a:off x="3275881" y="3317935"/>
            <a:ext cx="2743200" cy="1828800"/>
          </a:xfrm>
          <a:prstGeom prst="rect">
            <a:avLst/>
          </a:prstGeom>
        </p:spPr>
      </p:pic>
      <p:pic>
        <p:nvPicPr>
          <p:cNvPr id="15" name="Picture 15">
            <a:extLst>
              <a:ext uri="{FF2B5EF4-FFF2-40B4-BE49-F238E27FC236}">
                <a16:creationId xmlns:a16="http://schemas.microsoft.com/office/drawing/2014/main" id="{57EC09B2-AB79-B20B-E3E6-DF09BAD262B1}"/>
              </a:ext>
            </a:extLst>
          </p:cNvPr>
          <p:cNvPicPr>
            <a:picLocks noChangeAspect="1"/>
          </p:cNvPicPr>
          <p:nvPr/>
        </p:nvPicPr>
        <p:blipFill>
          <a:blip r:embed="rId5"/>
          <a:stretch>
            <a:fillRect/>
          </a:stretch>
        </p:blipFill>
        <p:spPr>
          <a:xfrm>
            <a:off x="5842240" y="982196"/>
            <a:ext cx="2247182" cy="2661520"/>
          </a:xfrm>
          <a:prstGeom prst="rect">
            <a:avLst/>
          </a:prstGeom>
        </p:spPr>
      </p:pic>
      <p:pic>
        <p:nvPicPr>
          <p:cNvPr id="14" name="Picture 14">
            <a:extLst>
              <a:ext uri="{FF2B5EF4-FFF2-40B4-BE49-F238E27FC236}">
                <a16:creationId xmlns:a16="http://schemas.microsoft.com/office/drawing/2014/main" id="{4C6006A6-49CC-602E-C5A7-47C3485681B4}"/>
              </a:ext>
            </a:extLst>
          </p:cNvPr>
          <p:cNvPicPr>
            <a:picLocks noChangeAspect="1"/>
          </p:cNvPicPr>
          <p:nvPr/>
        </p:nvPicPr>
        <p:blipFill>
          <a:blip r:embed="rId6"/>
          <a:stretch>
            <a:fillRect/>
          </a:stretch>
        </p:blipFill>
        <p:spPr>
          <a:xfrm>
            <a:off x="709523" y="3015640"/>
            <a:ext cx="2570672" cy="2131466"/>
          </a:xfrm>
          <a:prstGeom prst="rect">
            <a:avLst/>
          </a:prstGeom>
        </p:spPr>
      </p:pic>
    </p:spTree>
    <p:extLst>
      <p:ext uri="{BB962C8B-B14F-4D97-AF65-F5344CB8AC3E}">
        <p14:creationId xmlns:p14="http://schemas.microsoft.com/office/powerpoint/2010/main" val="413408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3" name="Title 1">
            <a:extLst>
              <a:ext uri="{FF2B5EF4-FFF2-40B4-BE49-F238E27FC236}">
                <a16:creationId xmlns:a16="http://schemas.microsoft.com/office/drawing/2014/main" id="{B35A5CEC-2BAB-25E3-644A-11AAE84361B3}"/>
              </a:ext>
            </a:extLst>
          </p:cNvPr>
          <p:cNvSpPr txBox="1">
            <a:spLocks/>
          </p:cNvSpPr>
          <p:nvPr/>
        </p:nvSpPr>
        <p:spPr>
          <a:xfrm>
            <a:off x="2621204" y="180591"/>
            <a:ext cx="2908317"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12</a:t>
            </a:r>
            <a:endParaRPr lang="en-US" sz="2000">
              <a:solidFill>
                <a:schemeClr val="accent1"/>
              </a:solidFill>
              <a:latin typeface="Museo 700" panose="02000000000000000000" pitchFamily="2" charset="77"/>
            </a:endParaRPr>
          </a:p>
        </p:txBody>
      </p:sp>
      <p:sp>
        <p:nvSpPr>
          <p:cNvPr id="8" name="TextBox 7">
            <a:extLst>
              <a:ext uri="{FF2B5EF4-FFF2-40B4-BE49-F238E27FC236}">
                <a16:creationId xmlns:a16="http://schemas.microsoft.com/office/drawing/2014/main" id="{52990ED1-5B60-A12E-7607-3DDD9E4F4B58}"/>
              </a:ext>
            </a:extLst>
          </p:cNvPr>
          <p:cNvSpPr txBox="1"/>
          <p:nvPr/>
        </p:nvSpPr>
        <p:spPr>
          <a:xfrm>
            <a:off x="2621299" y="780999"/>
            <a:ext cx="5815054"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The Stonewall riots took place in June of what year? (1 point)</a:t>
            </a:r>
          </a:p>
        </p:txBody>
      </p:sp>
      <p:sp>
        <p:nvSpPr>
          <p:cNvPr id="10" name="Title 1">
            <a:extLst>
              <a:ext uri="{FF2B5EF4-FFF2-40B4-BE49-F238E27FC236}">
                <a16:creationId xmlns:a16="http://schemas.microsoft.com/office/drawing/2014/main" id="{A0B7EDED-A72E-757D-C73D-378D6F063174}"/>
              </a:ext>
            </a:extLst>
          </p:cNvPr>
          <p:cNvSpPr txBox="1">
            <a:spLocks/>
          </p:cNvSpPr>
          <p:nvPr/>
        </p:nvSpPr>
        <p:spPr>
          <a:xfrm>
            <a:off x="2621204" y="1237327"/>
            <a:ext cx="2627958"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13</a:t>
            </a:r>
            <a:endParaRPr lang="en-US" sz="2000">
              <a:solidFill>
                <a:schemeClr val="accent1"/>
              </a:solidFill>
              <a:latin typeface="Museo 700" panose="02000000000000000000" pitchFamily="2" charset="77"/>
            </a:endParaRPr>
          </a:p>
        </p:txBody>
      </p:sp>
      <p:sp>
        <p:nvSpPr>
          <p:cNvPr id="12" name="TextBox 11">
            <a:extLst>
              <a:ext uri="{FF2B5EF4-FFF2-40B4-BE49-F238E27FC236}">
                <a16:creationId xmlns:a16="http://schemas.microsoft.com/office/drawing/2014/main" id="{A84167DB-F1D5-04C6-BDAC-273025B27A12}"/>
              </a:ext>
            </a:extLst>
          </p:cNvPr>
          <p:cNvSpPr txBox="1"/>
          <p:nvPr/>
        </p:nvSpPr>
        <p:spPr>
          <a:xfrm>
            <a:off x="2621299" y="1794603"/>
            <a:ext cx="5815054"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Who established Mardi Gras in Australia? (1 point)</a:t>
            </a:r>
          </a:p>
        </p:txBody>
      </p:sp>
      <p:sp>
        <p:nvSpPr>
          <p:cNvPr id="14" name="Title 1">
            <a:extLst>
              <a:ext uri="{FF2B5EF4-FFF2-40B4-BE49-F238E27FC236}">
                <a16:creationId xmlns:a16="http://schemas.microsoft.com/office/drawing/2014/main" id="{1BB51E1E-2D69-A482-BEB8-1155787C761B}"/>
              </a:ext>
            </a:extLst>
          </p:cNvPr>
          <p:cNvSpPr txBox="1">
            <a:spLocks/>
          </p:cNvSpPr>
          <p:nvPr/>
        </p:nvSpPr>
        <p:spPr>
          <a:xfrm>
            <a:off x="2621204" y="2369543"/>
            <a:ext cx="2627958"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14</a:t>
            </a:r>
            <a:endParaRPr lang="en-US" sz="2000">
              <a:solidFill>
                <a:schemeClr val="accent1"/>
              </a:solidFill>
              <a:latin typeface="Museo 700" panose="02000000000000000000" pitchFamily="2" charset="77"/>
            </a:endParaRPr>
          </a:p>
        </p:txBody>
      </p:sp>
      <p:sp>
        <p:nvSpPr>
          <p:cNvPr id="16" name="TextBox 15">
            <a:extLst>
              <a:ext uri="{FF2B5EF4-FFF2-40B4-BE49-F238E27FC236}">
                <a16:creationId xmlns:a16="http://schemas.microsoft.com/office/drawing/2014/main" id="{8853E241-3915-53BB-F964-A5250D32137C}"/>
              </a:ext>
            </a:extLst>
          </p:cNvPr>
          <p:cNvSpPr txBox="1"/>
          <p:nvPr/>
        </p:nvSpPr>
        <p:spPr>
          <a:xfrm>
            <a:off x="2621299" y="2926819"/>
            <a:ext cx="5815054"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What was the name of the famous queer Australian bushranger? (1 point)</a:t>
            </a:r>
          </a:p>
        </p:txBody>
      </p:sp>
      <p:cxnSp>
        <p:nvCxnSpPr>
          <p:cNvPr id="18" name="Straight Connector 17">
            <a:extLst>
              <a:ext uri="{FF2B5EF4-FFF2-40B4-BE49-F238E27FC236}">
                <a16:creationId xmlns:a16="http://schemas.microsoft.com/office/drawing/2014/main" id="{B9033AEC-A2EC-606A-EEB8-D0C2D340FE2D}"/>
              </a:ext>
            </a:extLst>
          </p:cNvPr>
          <p:cNvCxnSpPr>
            <a:cxnSpLocks/>
          </p:cNvCxnSpPr>
          <p:nvPr/>
        </p:nvCxnSpPr>
        <p:spPr>
          <a:xfrm>
            <a:off x="2751601" y="1238921"/>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C15008-0A9C-A021-BD2D-8335D7973ED8}"/>
              </a:ext>
            </a:extLst>
          </p:cNvPr>
          <p:cNvCxnSpPr>
            <a:cxnSpLocks/>
          </p:cNvCxnSpPr>
          <p:nvPr/>
        </p:nvCxnSpPr>
        <p:spPr>
          <a:xfrm>
            <a:off x="2751601" y="2328006"/>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3E530BB4-B6D1-B8C6-C6F5-4A244E478FFD}"/>
              </a:ext>
            </a:extLst>
          </p:cNvPr>
          <p:cNvSpPr txBox="1">
            <a:spLocks/>
          </p:cNvSpPr>
          <p:nvPr/>
        </p:nvSpPr>
        <p:spPr>
          <a:xfrm>
            <a:off x="2621204" y="3383148"/>
            <a:ext cx="2574043"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15</a:t>
            </a:r>
            <a:endParaRPr lang="en-US" sz="2000">
              <a:solidFill>
                <a:schemeClr val="accent1"/>
              </a:solidFill>
              <a:latin typeface="Museo 700" panose="02000000000000000000" pitchFamily="2" charset="77"/>
            </a:endParaRPr>
          </a:p>
        </p:txBody>
      </p:sp>
      <p:sp>
        <p:nvSpPr>
          <p:cNvPr id="24" name="TextBox 23">
            <a:extLst>
              <a:ext uri="{FF2B5EF4-FFF2-40B4-BE49-F238E27FC236}">
                <a16:creationId xmlns:a16="http://schemas.microsoft.com/office/drawing/2014/main" id="{B9EFBA44-EF2A-F394-39D8-5FC4C49667EE}"/>
              </a:ext>
            </a:extLst>
          </p:cNvPr>
          <p:cNvSpPr txBox="1"/>
          <p:nvPr/>
        </p:nvSpPr>
        <p:spPr>
          <a:xfrm>
            <a:off x="2621299" y="3897292"/>
            <a:ext cx="5815054"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The word 'Lesbian' is derived from which Greek Island? (1 point)</a:t>
            </a:r>
          </a:p>
        </p:txBody>
      </p:sp>
      <p:cxnSp>
        <p:nvCxnSpPr>
          <p:cNvPr id="26" name="Straight Connector 25">
            <a:extLst>
              <a:ext uri="{FF2B5EF4-FFF2-40B4-BE49-F238E27FC236}">
                <a16:creationId xmlns:a16="http://schemas.microsoft.com/office/drawing/2014/main" id="{9CFC2024-E5C0-31C9-18B3-361DC7622CFC}"/>
              </a:ext>
            </a:extLst>
          </p:cNvPr>
          <p:cNvCxnSpPr>
            <a:cxnSpLocks/>
          </p:cNvCxnSpPr>
          <p:nvPr/>
        </p:nvCxnSpPr>
        <p:spPr>
          <a:xfrm>
            <a:off x="2751601" y="3438657"/>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543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8B62-678B-98D9-FE2B-3C8B270CBAFB}"/>
              </a:ext>
            </a:extLst>
          </p:cNvPr>
          <p:cNvSpPr txBox="1">
            <a:spLocks/>
          </p:cNvSpPr>
          <p:nvPr/>
        </p:nvSpPr>
        <p:spPr>
          <a:xfrm>
            <a:off x="566489" y="1941554"/>
            <a:ext cx="4326944" cy="1349087"/>
          </a:xfrm>
          <a:prstGeom prst="rect">
            <a:avLst/>
          </a:prstGeom>
        </p:spPr>
        <p:txBody>
          <a:bodyPr vert="horz"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860"/>
              </a:lnSpc>
            </a:pPr>
            <a:r>
              <a:rPr lang="en-US" sz="4800">
                <a:solidFill>
                  <a:schemeClr val="bg1"/>
                </a:solidFill>
                <a:latin typeface="Museo 900"/>
              </a:rPr>
              <a:t>Round 4</a:t>
            </a:r>
            <a:endParaRPr lang="en-US">
              <a:solidFill>
                <a:schemeClr val="bg1"/>
              </a:solidFill>
            </a:endParaRPr>
          </a:p>
          <a:p>
            <a:pPr>
              <a:lnSpc>
                <a:spcPts val="4860"/>
              </a:lnSpc>
            </a:pPr>
            <a:r>
              <a:rPr lang="en-US" sz="3600">
                <a:solidFill>
                  <a:schemeClr val="bg1"/>
                </a:solidFill>
                <a:latin typeface="Museo 900"/>
              </a:rPr>
              <a:t>Political</a:t>
            </a:r>
          </a:p>
        </p:txBody>
      </p:sp>
      <p:sp>
        <p:nvSpPr>
          <p:cNvPr id="5" name="Title 1">
            <a:extLst>
              <a:ext uri="{FF2B5EF4-FFF2-40B4-BE49-F238E27FC236}">
                <a16:creationId xmlns:a16="http://schemas.microsoft.com/office/drawing/2014/main" id="{3B521639-1075-8B9F-73F0-98F0502EC247}"/>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Tree>
    <p:extLst>
      <p:ext uri="{BB962C8B-B14F-4D97-AF65-F5344CB8AC3E}">
        <p14:creationId xmlns:p14="http://schemas.microsoft.com/office/powerpoint/2010/main" val="1835777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596DE8-63CC-D240-0AD4-3E768F2E549D}"/>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16</a:t>
            </a:r>
            <a:endParaRPr lang="en-US" sz="3000">
              <a:solidFill>
                <a:schemeClr val="accent1"/>
              </a:solidFill>
              <a:latin typeface="Museo 700" panose="02000000000000000000" pitchFamily="2" charset="77"/>
            </a:endParaRPr>
          </a:p>
        </p:txBody>
      </p:sp>
      <p:sp>
        <p:nvSpPr>
          <p:cNvPr id="7" name="TextBox 6">
            <a:extLst>
              <a:ext uri="{FF2B5EF4-FFF2-40B4-BE49-F238E27FC236}">
                <a16:creationId xmlns:a16="http://schemas.microsoft.com/office/drawing/2014/main" id="{31859EE9-60B5-6E7A-B788-207AB7AE6BE4}"/>
              </a:ext>
            </a:extLst>
          </p:cNvPr>
          <p:cNvSpPr txBox="1"/>
          <p:nvPr/>
        </p:nvSpPr>
        <p:spPr>
          <a:xfrm>
            <a:off x="3131846" y="313238"/>
            <a:ext cx="5595272" cy="841780"/>
          </a:xfrm>
          <a:prstGeom prst="rect">
            <a:avLst/>
          </a:prstGeom>
          <a:solidFill>
            <a:schemeClr val="tx2"/>
          </a:solidFill>
        </p:spPr>
        <p:txBody>
          <a:bodyPr vert="horz" wrap="square" lIns="90000" tIns="45720" rIns="91440" bIns="45720" rtlCol="0" anchor="t" anchorCtr="0">
            <a:spAutoFit/>
          </a:bodyPr>
          <a:lstStyle/>
          <a:p>
            <a:r>
              <a:rPr lang="en-US" sz="1600" b="1">
                <a:latin typeface="Museo 300"/>
              </a:rPr>
              <a:t>What year was same-sex marriage </a:t>
            </a:r>
            <a:r>
              <a:rPr lang="en-US" sz="1600" b="1" err="1">
                <a:latin typeface="Museo 300"/>
              </a:rPr>
              <a:t>legalised</a:t>
            </a:r>
            <a:r>
              <a:rPr lang="en-US" sz="1600" b="1">
                <a:latin typeface="Museo 300"/>
              </a:rPr>
              <a:t> in these countries?</a:t>
            </a:r>
            <a:br>
              <a:rPr lang="en-US" sz="1600">
                <a:latin typeface="Museo 300"/>
              </a:rPr>
            </a:br>
            <a:r>
              <a:rPr lang="en-US" sz="1600">
                <a:latin typeface="Museo 300"/>
              </a:rPr>
              <a:t>(1 point per correct answer)</a:t>
            </a:r>
            <a:endParaRPr lang="en-US" sz="1600">
              <a:latin typeface="Museo 300" panose="02000000000000000000" pitchFamily="2" charset="77"/>
            </a:endParaRPr>
          </a:p>
        </p:txBody>
      </p:sp>
      <p:cxnSp>
        <p:nvCxnSpPr>
          <p:cNvPr id="9" name="Straight Connector 8">
            <a:extLst>
              <a:ext uri="{FF2B5EF4-FFF2-40B4-BE49-F238E27FC236}">
                <a16:creationId xmlns:a16="http://schemas.microsoft.com/office/drawing/2014/main" id="{63165B49-225A-9611-4BF8-5C27A76173C9}"/>
              </a:ext>
            </a:extLst>
          </p:cNvPr>
          <p:cNvCxnSpPr>
            <a:cxnSpLocks/>
          </p:cNvCxnSpPr>
          <p:nvPr/>
        </p:nvCxnSpPr>
        <p:spPr>
          <a:xfrm flipH="1" flipV="1">
            <a:off x="2985990" y="462544"/>
            <a:ext cx="2838" cy="4313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graphical user interface&#10;&#10;Description automatically generated">
            <a:extLst>
              <a:ext uri="{FF2B5EF4-FFF2-40B4-BE49-F238E27FC236}">
                <a16:creationId xmlns:a16="http://schemas.microsoft.com/office/drawing/2014/main" id="{C3BB6B81-42E5-8180-C214-EBDC1EB7FABE}"/>
              </a:ext>
            </a:extLst>
          </p:cNvPr>
          <p:cNvPicPr>
            <a:picLocks noChangeAspect="1"/>
          </p:cNvPicPr>
          <p:nvPr/>
        </p:nvPicPr>
        <p:blipFill>
          <a:blip r:embed="rId2"/>
          <a:stretch>
            <a:fillRect/>
          </a:stretch>
        </p:blipFill>
        <p:spPr>
          <a:xfrm>
            <a:off x="310551" y="1486672"/>
            <a:ext cx="2678502" cy="1706485"/>
          </a:xfrm>
          <a:prstGeom prst="rect">
            <a:avLst/>
          </a:prstGeom>
        </p:spPr>
      </p:pic>
      <p:pic>
        <p:nvPicPr>
          <p:cNvPr id="3" name="Picture 3">
            <a:extLst>
              <a:ext uri="{FF2B5EF4-FFF2-40B4-BE49-F238E27FC236}">
                <a16:creationId xmlns:a16="http://schemas.microsoft.com/office/drawing/2014/main" id="{FB392214-7C3A-422A-40A3-310EAFECBD11}"/>
              </a:ext>
            </a:extLst>
          </p:cNvPr>
          <p:cNvPicPr>
            <a:picLocks noChangeAspect="1"/>
          </p:cNvPicPr>
          <p:nvPr/>
        </p:nvPicPr>
        <p:blipFill>
          <a:blip r:embed="rId3"/>
          <a:stretch>
            <a:fillRect/>
          </a:stretch>
        </p:blipFill>
        <p:spPr>
          <a:xfrm>
            <a:off x="3362145" y="1485665"/>
            <a:ext cx="2516757" cy="1697716"/>
          </a:xfrm>
          <a:prstGeom prst="rect">
            <a:avLst/>
          </a:prstGeom>
        </p:spPr>
      </p:pic>
      <p:pic>
        <p:nvPicPr>
          <p:cNvPr id="4" name="Picture 5" descr="Background pattern&#10;&#10;Description automatically generated">
            <a:extLst>
              <a:ext uri="{FF2B5EF4-FFF2-40B4-BE49-F238E27FC236}">
                <a16:creationId xmlns:a16="http://schemas.microsoft.com/office/drawing/2014/main" id="{6078D0CE-5BAC-5A4A-7FDC-2D5A3A123CBA}"/>
              </a:ext>
            </a:extLst>
          </p:cNvPr>
          <p:cNvPicPr>
            <a:picLocks noChangeAspect="1"/>
          </p:cNvPicPr>
          <p:nvPr/>
        </p:nvPicPr>
        <p:blipFill>
          <a:blip r:embed="rId4"/>
          <a:stretch>
            <a:fillRect/>
          </a:stretch>
        </p:blipFill>
        <p:spPr>
          <a:xfrm>
            <a:off x="6262777" y="1484821"/>
            <a:ext cx="2635370" cy="1764102"/>
          </a:xfrm>
          <a:prstGeom prst="rect">
            <a:avLst/>
          </a:prstGeom>
        </p:spPr>
      </p:pic>
      <p:pic>
        <p:nvPicPr>
          <p:cNvPr id="6" name="Picture 7" descr="Logo, company name&#10;&#10;Description automatically generated">
            <a:extLst>
              <a:ext uri="{FF2B5EF4-FFF2-40B4-BE49-F238E27FC236}">
                <a16:creationId xmlns:a16="http://schemas.microsoft.com/office/drawing/2014/main" id="{70793025-0461-33E6-81E3-ADC990FB7A97}"/>
              </a:ext>
            </a:extLst>
          </p:cNvPr>
          <p:cNvPicPr>
            <a:picLocks noChangeAspect="1"/>
          </p:cNvPicPr>
          <p:nvPr/>
        </p:nvPicPr>
        <p:blipFill>
          <a:blip r:embed="rId5"/>
          <a:stretch>
            <a:fillRect/>
          </a:stretch>
        </p:blipFill>
        <p:spPr>
          <a:xfrm>
            <a:off x="310550" y="3665148"/>
            <a:ext cx="2635370" cy="1306902"/>
          </a:xfrm>
          <a:prstGeom prst="rect">
            <a:avLst/>
          </a:prstGeom>
        </p:spPr>
      </p:pic>
      <p:pic>
        <p:nvPicPr>
          <p:cNvPr id="8" name="Picture 9" descr="Diagram, logo&#10;&#10;Description automatically generated">
            <a:extLst>
              <a:ext uri="{FF2B5EF4-FFF2-40B4-BE49-F238E27FC236}">
                <a16:creationId xmlns:a16="http://schemas.microsoft.com/office/drawing/2014/main" id="{A89C01B8-1F1A-385E-A365-6A743A926DFA}"/>
              </a:ext>
            </a:extLst>
          </p:cNvPr>
          <p:cNvPicPr>
            <a:picLocks noChangeAspect="1"/>
          </p:cNvPicPr>
          <p:nvPr/>
        </p:nvPicPr>
        <p:blipFill>
          <a:blip r:embed="rId6"/>
          <a:stretch>
            <a:fillRect/>
          </a:stretch>
        </p:blipFill>
        <p:spPr>
          <a:xfrm>
            <a:off x="3372928" y="3501066"/>
            <a:ext cx="2452059" cy="1624280"/>
          </a:xfrm>
          <a:prstGeom prst="rect">
            <a:avLst/>
          </a:prstGeom>
        </p:spPr>
      </p:pic>
      <p:sp>
        <p:nvSpPr>
          <p:cNvPr id="11" name="TextBox 10">
            <a:extLst>
              <a:ext uri="{FF2B5EF4-FFF2-40B4-BE49-F238E27FC236}">
                <a16:creationId xmlns:a16="http://schemas.microsoft.com/office/drawing/2014/main" id="{DDF96B00-6B9A-8F6B-6254-B2F8F69181AE}"/>
              </a:ext>
            </a:extLst>
          </p:cNvPr>
          <p:cNvSpPr txBox="1"/>
          <p:nvPr/>
        </p:nvSpPr>
        <p:spPr>
          <a:xfrm>
            <a:off x="243645" y="1178173"/>
            <a:ext cx="873361"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Arial"/>
              </a:rPr>
              <a:t>SPAIN</a:t>
            </a:r>
            <a:endParaRPr lang="en-US" b="1"/>
          </a:p>
        </p:txBody>
      </p:sp>
      <p:sp>
        <p:nvSpPr>
          <p:cNvPr id="13" name="TextBox 12">
            <a:extLst>
              <a:ext uri="{FF2B5EF4-FFF2-40B4-BE49-F238E27FC236}">
                <a16:creationId xmlns:a16="http://schemas.microsoft.com/office/drawing/2014/main" id="{D6B00529-1406-FD76-F5F8-B0131836D63E}"/>
              </a:ext>
            </a:extLst>
          </p:cNvPr>
          <p:cNvSpPr txBox="1"/>
          <p:nvPr/>
        </p:nvSpPr>
        <p:spPr>
          <a:xfrm>
            <a:off x="3316805" y="1178172"/>
            <a:ext cx="1218417"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Arial"/>
              </a:rPr>
              <a:t>FRANCE</a:t>
            </a:r>
            <a:endParaRPr lang="en-US" b="1"/>
          </a:p>
        </p:txBody>
      </p:sp>
      <p:sp>
        <p:nvSpPr>
          <p:cNvPr id="14" name="TextBox 13">
            <a:extLst>
              <a:ext uri="{FF2B5EF4-FFF2-40B4-BE49-F238E27FC236}">
                <a16:creationId xmlns:a16="http://schemas.microsoft.com/office/drawing/2014/main" id="{0F6FCE40-2366-6F79-4038-215F9666373D}"/>
              </a:ext>
            </a:extLst>
          </p:cNvPr>
          <p:cNvSpPr txBox="1"/>
          <p:nvPr/>
        </p:nvSpPr>
        <p:spPr>
          <a:xfrm>
            <a:off x="6185088" y="1178172"/>
            <a:ext cx="1509559"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Arial"/>
              </a:rPr>
              <a:t>COLUMBIA</a:t>
            </a:r>
            <a:endParaRPr lang="en-US" b="1"/>
          </a:p>
        </p:txBody>
      </p:sp>
      <p:sp>
        <p:nvSpPr>
          <p:cNvPr id="15" name="TextBox 14">
            <a:extLst>
              <a:ext uri="{FF2B5EF4-FFF2-40B4-BE49-F238E27FC236}">
                <a16:creationId xmlns:a16="http://schemas.microsoft.com/office/drawing/2014/main" id="{3CB0BDAE-E89D-92F1-C776-DCFFB6C806AB}"/>
              </a:ext>
            </a:extLst>
          </p:cNvPr>
          <p:cNvSpPr txBox="1"/>
          <p:nvPr/>
        </p:nvSpPr>
        <p:spPr>
          <a:xfrm>
            <a:off x="3349154" y="3183814"/>
            <a:ext cx="2037927"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Arial"/>
              </a:rPr>
              <a:t>ECUADOR</a:t>
            </a:r>
            <a:endParaRPr lang="en-US" b="1"/>
          </a:p>
        </p:txBody>
      </p:sp>
      <p:sp>
        <p:nvSpPr>
          <p:cNvPr id="16" name="TextBox 15">
            <a:extLst>
              <a:ext uri="{FF2B5EF4-FFF2-40B4-BE49-F238E27FC236}">
                <a16:creationId xmlns:a16="http://schemas.microsoft.com/office/drawing/2014/main" id="{E1CED67B-A715-FB50-1831-69DAA7D5091A}"/>
              </a:ext>
            </a:extLst>
          </p:cNvPr>
          <p:cNvSpPr txBox="1"/>
          <p:nvPr/>
        </p:nvSpPr>
        <p:spPr>
          <a:xfrm>
            <a:off x="308342" y="3302428"/>
            <a:ext cx="1930096"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Arial"/>
              </a:rPr>
              <a:t>AUSTRALIA</a:t>
            </a:r>
            <a:endParaRPr lang="en-US" b="1"/>
          </a:p>
        </p:txBody>
      </p:sp>
    </p:spTree>
    <p:extLst>
      <p:ext uri="{BB962C8B-B14F-4D97-AF65-F5344CB8AC3E}">
        <p14:creationId xmlns:p14="http://schemas.microsoft.com/office/powerpoint/2010/main" val="48399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227-5990-D219-F0AB-08F01B3F6D43}"/>
              </a:ext>
            </a:extLst>
          </p:cNvPr>
          <p:cNvSpPr txBox="1">
            <a:spLocks/>
          </p:cNvSpPr>
          <p:nvPr/>
        </p:nvSpPr>
        <p:spPr>
          <a:xfrm>
            <a:off x="2718251" y="126676"/>
            <a:ext cx="2336817"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17</a:t>
            </a:r>
            <a:endParaRPr lang="en-US" sz="2000">
              <a:solidFill>
                <a:schemeClr val="accent1"/>
              </a:solidFill>
              <a:latin typeface="Museo 700" panose="02000000000000000000" pitchFamily="2" charset="77"/>
            </a:endParaRPr>
          </a:p>
        </p:txBody>
      </p:sp>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2" name="TextBox 1">
            <a:extLst>
              <a:ext uri="{FF2B5EF4-FFF2-40B4-BE49-F238E27FC236}">
                <a16:creationId xmlns:a16="http://schemas.microsoft.com/office/drawing/2014/main" id="{38C6A229-022B-7148-8B43-B919B47ACA9D}"/>
              </a:ext>
            </a:extLst>
          </p:cNvPr>
          <p:cNvSpPr txBox="1"/>
          <p:nvPr/>
        </p:nvSpPr>
        <p:spPr>
          <a:xfrm>
            <a:off x="2718346" y="727084"/>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Which year did Premier Daniel Andrews issue a formal apology for the state's history of anti-gay laws? (1 point)</a:t>
            </a:r>
          </a:p>
        </p:txBody>
      </p:sp>
      <p:sp>
        <p:nvSpPr>
          <p:cNvPr id="6" name="Title 1">
            <a:extLst>
              <a:ext uri="{FF2B5EF4-FFF2-40B4-BE49-F238E27FC236}">
                <a16:creationId xmlns:a16="http://schemas.microsoft.com/office/drawing/2014/main" id="{44941069-3FCE-49A7-3A94-7FA22DF802FC}"/>
              </a:ext>
            </a:extLst>
          </p:cNvPr>
          <p:cNvSpPr txBox="1">
            <a:spLocks/>
          </p:cNvSpPr>
          <p:nvPr/>
        </p:nvSpPr>
        <p:spPr>
          <a:xfrm>
            <a:off x="2718251" y="1248110"/>
            <a:ext cx="2574043"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18</a:t>
            </a:r>
            <a:endParaRPr lang="en-US" sz="2000">
              <a:solidFill>
                <a:schemeClr val="accent1"/>
              </a:solidFill>
              <a:latin typeface="Museo 700" panose="02000000000000000000" pitchFamily="2" charset="77"/>
            </a:endParaRPr>
          </a:p>
        </p:txBody>
      </p:sp>
      <p:sp>
        <p:nvSpPr>
          <p:cNvPr id="8" name="TextBox 7">
            <a:extLst>
              <a:ext uri="{FF2B5EF4-FFF2-40B4-BE49-F238E27FC236}">
                <a16:creationId xmlns:a16="http://schemas.microsoft.com/office/drawing/2014/main" id="{5ABCEA1A-AB64-907F-7080-AA24927FF5A8}"/>
              </a:ext>
            </a:extLst>
          </p:cNvPr>
          <p:cNvSpPr txBox="1"/>
          <p:nvPr/>
        </p:nvSpPr>
        <p:spPr>
          <a:xfrm>
            <a:off x="2718346" y="1805386"/>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South Australia was the first Australian state to </a:t>
            </a:r>
            <a:r>
              <a:rPr lang="en-US" err="1">
                <a:cs typeface="Arial"/>
              </a:rPr>
              <a:t>decriminalise</a:t>
            </a:r>
            <a:r>
              <a:rPr lang="en-US">
                <a:cs typeface="Arial"/>
              </a:rPr>
              <a:t> male homosexuality in 1975, who was the last to do so? (1 point)</a:t>
            </a:r>
          </a:p>
        </p:txBody>
      </p:sp>
      <p:sp>
        <p:nvSpPr>
          <p:cNvPr id="9" name="Title 1">
            <a:extLst>
              <a:ext uri="{FF2B5EF4-FFF2-40B4-BE49-F238E27FC236}">
                <a16:creationId xmlns:a16="http://schemas.microsoft.com/office/drawing/2014/main" id="{C507CBD4-E60D-91A6-1449-C604A0B93DBA}"/>
              </a:ext>
            </a:extLst>
          </p:cNvPr>
          <p:cNvSpPr txBox="1">
            <a:spLocks/>
          </p:cNvSpPr>
          <p:nvPr/>
        </p:nvSpPr>
        <p:spPr>
          <a:xfrm>
            <a:off x="2718251" y="2380326"/>
            <a:ext cx="2800487"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19</a:t>
            </a:r>
            <a:endParaRPr lang="en-US" sz="2000">
              <a:solidFill>
                <a:schemeClr val="accent1"/>
              </a:solidFill>
              <a:latin typeface="Museo 700" panose="02000000000000000000" pitchFamily="2" charset="77"/>
            </a:endParaRPr>
          </a:p>
        </p:txBody>
      </p:sp>
      <p:sp>
        <p:nvSpPr>
          <p:cNvPr id="10" name="TextBox 9">
            <a:extLst>
              <a:ext uri="{FF2B5EF4-FFF2-40B4-BE49-F238E27FC236}">
                <a16:creationId xmlns:a16="http://schemas.microsoft.com/office/drawing/2014/main" id="{459CB8C9-E200-8FDC-582E-8DCF6C5271E4}"/>
              </a:ext>
            </a:extLst>
          </p:cNvPr>
          <p:cNvSpPr txBox="1"/>
          <p:nvPr/>
        </p:nvSpPr>
        <p:spPr>
          <a:xfrm>
            <a:off x="2718346" y="2926819"/>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When did the World Health </a:t>
            </a:r>
            <a:r>
              <a:rPr lang="en-US" err="1">
                <a:cs typeface="Arial"/>
              </a:rPr>
              <a:t>Organisation</a:t>
            </a:r>
            <a:r>
              <a:rPr lang="en-US">
                <a:cs typeface="Arial"/>
              </a:rPr>
              <a:t> declassify homosexuality as a 'mental disorder'? (1 point)</a:t>
            </a:r>
          </a:p>
        </p:txBody>
      </p:sp>
      <p:cxnSp>
        <p:nvCxnSpPr>
          <p:cNvPr id="14" name="Straight Connector 13">
            <a:extLst>
              <a:ext uri="{FF2B5EF4-FFF2-40B4-BE49-F238E27FC236}">
                <a16:creationId xmlns:a16="http://schemas.microsoft.com/office/drawing/2014/main" id="{38BA4882-DD21-4B59-13BC-534CA983F2C5}"/>
              </a:ext>
            </a:extLst>
          </p:cNvPr>
          <p:cNvCxnSpPr>
            <a:cxnSpLocks/>
          </p:cNvCxnSpPr>
          <p:nvPr/>
        </p:nvCxnSpPr>
        <p:spPr>
          <a:xfrm>
            <a:off x="2848648" y="1314402"/>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2987C9-4C7C-5329-DCF0-E69BCD054EDE}"/>
              </a:ext>
            </a:extLst>
          </p:cNvPr>
          <p:cNvCxnSpPr>
            <a:cxnSpLocks/>
          </p:cNvCxnSpPr>
          <p:nvPr/>
        </p:nvCxnSpPr>
        <p:spPr>
          <a:xfrm>
            <a:off x="2848648" y="2435836"/>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0E5498B-77AC-1759-F1D3-4B8263C19909}"/>
              </a:ext>
            </a:extLst>
          </p:cNvPr>
          <p:cNvSpPr txBox="1">
            <a:spLocks/>
          </p:cNvSpPr>
          <p:nvPr/>
        </p:nvSpPr>
        <p:spPr>
          <a:xfrm>
            <a:off x="2718251" y="3437063"/>
            <a:ext cx="2692657"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20</a:t>
            </a:r>
            <a:endParaRPr lang="en-US" sz="2000">
              <a:solidFill>
                <a:schemeClr val="accent1"/>
              </a:solidFill>
              <a:latin typeface="Museo 700" panose="02000000000000000000" pitchFamily="2" charset="77"/>
            </a:endParaRPr>
          </a:p>
        </p:txBody>
      </p:sp>
      <p:sp>
        <p:nvSpPr>
          <p:cNvPr id="17" name="TextBox 16">
            <a:extLst>
              <a:ext uri="{FF2B5EF4-FFF2-40B4-BE49-F238E27FC236}">
                <a16:creationId xmlns:a16="http://schemas.microsoft.com/office/drawing/2014/main" id="{91553B11-BC15-A100-1D46-817EC4C351C5}"/>
              </a:ext>
            </a:extLst>
          </p:cNvPr>
          <p:cNvSpPr txBox="1"/>
          <p:nvPr/>
        </p:nvSpPr>
        <p:spPr>
          <a:xfrm>
            <a:off x="2718346" y="3951207"/>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When was the red ribbon (the solidarity symbol for people living with HIV/AIDS) introduced? (1 point)</a:t>
            </a:r>
          </a:p>
        </p:txBody>
      </p:sp>
      <p:cxnSp>
        <p:nvCxnSpPr>
          <p:cNvPr id="3" name="Straight Connector 2">
            <a:extLst>
              <a:ext uri="{FF2B5EF4-FFF2-40B4-BE49-F238E27FC236}">
                <a16:creationId xmlns:a16="http://schemas.microsoft.com/office/drawing/2014/main" id="{466C2B4D-BF0E-F5F9-6D8E-E54984541363}"/>
              </a:ext>
            </a:extLst>
          </p:cNvPr>
          <p:cNvCxnSpPr>
            <a:cxnSpLocks/>
          </p:cNvCxnSpPr>
          <p:nvPr/>
        </p:nvCxnSpPr>
        <p:spPr>
          <a:xfrm>
            <a:off x="2848648" y="3535704"/>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234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521639-1075-8B9F-73F0-98F0502EC247}"/>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3" name="Title 1">
            <a:extLst>
              <a:ext uri="{FF2B5EF4-FFF2-40B4-BE49-F238E27FC236}">
                <a16:creationId xmlns:a16="http://schemas.microsoft.com/office/drawing/2014/main" id="{71EA43A3-B42E-68D5-C803-1284C4EBB97B}"/>
              </a:ext>
            </a:extLst>
          </p:cNvPr>
          <p:cNvSpPr txBox="1">
            <a:spLocks/>
          </p:cNvSpPr>
          <p:nvPr/>
        </p:nvSpPr>
        <p:spPr>
          <a:xfrm>
            <a:off x="566489" y="1941554"/>
            <a:ext cx="5437594" cy="1312026"/>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860"/>
              </a:lnSpc>
            </a:pPr>
            <a:r>
              <a:rPr lang="en-US" sz="4800">
                <a:solidFill>
                  <a:schemeClr val="bg1"/>
                </a:solidFill>
                <a:latin typeface="Museo 900"/>
              </a:rPr>
              <a:t>Round 5</a:t>
            </a:r>
            <a:endParaRPr lang="en-US" sz="4800">
              <a:solidFill>
                <a:schemeClr val="bg1"/>
              </a:solidFill>
              <a:latin typeface="Museo 900" panose="02000000000000000000" pitchFamily="2" charset="77"/>
            </a:endParaRPr>
          </a:p>
          <a:p>
            <a:pPr>
              <a:lnSpc>
                <a:spcPts val="4860"/>
              </a:lnSpc>
            </a:pPr>
            <a:r>
              <a:rPr lang="en-US" sz="3600">
                <a:solidFill>
                  <a:schemeClr val="bg1"/>
                </a:solidFill>
                <a:latin typeface="Museo 900"/>
              </a:rPr>
              <a:t>Sport</a:t>
            </a:r>
          </a:p>
        </p:txBody>
      </p:sp>
    </p:spTree>
    <p:extLst>
      <p:ext uri="{BB962C8B-B14F-4D97-AF65-F5344CB8AC3E}">
        <p14:creationId xmlns:p14="http://schemas.microsoft.com/office/powerpoint/2010/main" val="3375257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2" name="Title 1">
            <a:extLst>
              <a:ext uri="{FF2B5EF4-FFF2-40B4-BE49-F238E27FC236}">
                <a16:creationId xmlns:a16="http://schemas.microsoft.com/office/drawing/2014/main" id="{70350D2C-81C9-5E5A-D4F8-C77CBF62BCF8}"/>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21</a:t>
            </a:r>
            <a:endParaRPr lang="en-US" sz="3000">
              <a:solidFill>
                <a:schemeClr val="accent1"/>
              </a:solidFill>
              <a:latin typeface="Museo 700" panose="02000000000000000000" pitchFamily="2" charset="77"/>
            </a:endParaRPr>
          </a:p>
        </p:txBody>
      </p:sp>
      <p:sp>
        <p:nvSpPr>
          <p:cNvPr id="6" name="TextBox 5">
            <a:extLst>
              <a:ext uri="{FF2B5EF4-FFF2-40B4-BE49-F238E27FC236}">
                <a16:creationId xmlns:a16="http://schemas.microsoft.com/office/drawing/2014/main" id="{018A2F96-FE67-A4BC-9A94-A284DE91B300}"/>
              </a:ext>
            </a:extLst>
          </p:cNvPr>
          <p:cNvSpPr txBox="1"/>
          <p:nvPr/>
        </p:nvSpPr>
        <p:spPr>
          <a:xfrm>
            <a:off x="511573" y="981785"/>
            <a:ext cx="6900017" cy="338554"/>
          </a:xfrm>
          <a:prstGeom prst="rect">
            <a:avLst/>
          </a:prstGeom>
          <a:solidFill>
            <a:schemeClr val="tx2"/>
          </a:solidFill>
        </p:spPr>
        <p:txBody>
          <a:bodyPr vert="horz" wrap="square" lIns="90000" tIns="45720" rIns="91440" bIns="45720" rtlCol="0" anchor="t" anchorCtr="0">
            <a:spAutoFit/>
          </a:bodyPr>
          <a:lstStyle/>
          <a:p>
            <a:r>
              <a:rPr lang="en-US" sz="1600">
                <a:latin typeface="Museo 300"/>
              </a:rPr>
              <a:t>Match the athlete with their sport (1 point per correct answer)</a:t>
            </a:r>
            <a:endParaRPr lang="en-US" sz="1600">
              <a:latin typeface="Museo 300" panose="02000000000000000000" pitchFamily="2" charset="77"/>
            </a:endParaRPr>
          </a:p>
        </p:txBody>
      </p:sp>
      <p:graphicFrame>
        <p:nvGraphicFramePr>
          <p:cNvPr id="3" name="Table 3">
            <a:extLst>
              <a:ext uri="{FF2B5EF4-FFF2-40B4-BE49-F238E27FC236}">
                <a16:creationId xmlns:a16="http://schemas.microsoft.com/office/drawing/2014/main" id="{0783E6AA-091A-0392-E4DF-3854506D1CA7}"/>
              </a:ext>
            </a:extLst>
          </p:cNvPr>
          <p:cNvGraphicFramePr>
            <a:graphicFrameLocks noGrp="1"/>
          </p:cNvGraphicFramePr>
          <p:nvPr>
            <p:extLst>
              <p:ext uri="{D42A27DB-BD31-4B8C-83A1-F6EECF244321}">
                <p14:modId xmlns:p14="http://schemas.microsoft.com/office/powerpoint/2010/main" val="867336145"/>
              </p:ext>
            </p:extLst>
          </p:nvPr>
        </p:nvGraphicFramePr>
        <p:xfrm>
          <a:off x="599105" y="1401706"/>
          <a:ext cx="7501926" cy="2119607"/>
        </p:xfrm>
        <a:graphic>
          <a:graphicData uri="http://schemas.openxmlformats.org/drawingml/2006/table">
            <a:tbl>
              <a:tblPr firstRow="1" bandRow="1">
                <a:tableStyleId>{5C22544A-7EE6-4342-B048-85BDC9FD1C3A}</a:tableStyleId>
              </a:tblPr>
              <a:tblGrid>
                <a:gridCol w="3750963">
                  <a:extLst>
                    <a:ext uri="{9D8B030D-6E8A-4147-A177-3AD203B41FA5}">
                      <a16:colId xmlns:a16="http://schemas.microsoft.com/office/drawing/2014/main" val="244159898"/>
                    </a:ext>
                  </a:extLst>
                </a:gridCol>
                <a:gridCol w="3750963">
                  <a:extLst>
                    <a:ext uri="{9D8B030D-6E8A-4147-A177-3AD203B41FA5}">
                      <a16:colId xmlns:a16="http://schemas.microsoft.com/office/drawing/2014/main" val="455120306"/>
                    </a:ext>
                  </a:extLst>
                </a:gridCol>
              </a:tblGrid>
              <a:tr h="302801">
                <a:tc>
                  <a:txBody>
                    <a:bodyPr/>
                    <a:lstStyle/>
                    <a:p>
                      <a:pPr algn="ctr"/>
                      <a:r>
                        <a:rPr lang="en-US"/>
                        <a:t>Athlete</a:t>
                      </a:r>
                    </a:p>
                  </a:txBody>
                  <a:tcPr/>
                </a:tc>
                <a:tc>
                  <a:txBody>
                    <a:bodyPr/>
                    <a:lstStyle/>
                    <a:p>
                      <a:pPr algn="ctr"/>
                      <a:r>
                        <a:rPr lang="en-US"/>
                        <a:t>Sport</a:t>
                      </a:r>
                    </a:p>
                  </a:txBody>
                  <a:tcPr/>
                </a:tc>
                <a:extLst>
                  <a:ext uri="{0D108BD9-81ED-4DB2-BD59-A6C34878D82A}">
                    <a16:rowId xmlns:a16="http://schemas.microsoft.com/office/drawing/2014/main" val="4258877608"/>
                  </a:ext>
                </a:extLst>
              </a:tr>
              <a:tr h="302801">
                <a:tc>
                  <a:txBody>
                    <a:bodyPr/>
                    <a:lstStyle/>
                    <a:p>
                      <a:pPr algn="ctr"/>
                      <a:r>
                        <a:rPr lang="en-US"/>
                        <a:t>Leo Baker</a:t>
                      </a:r>
                    </a:p>
                  </a:txBody>
                  <a:tcPr/>
                </a:tc>
                <a:tc>
                  <a:txBody>
                    <a:bodyPr/>
                    <a:lstStyle/>
                    <a:p>
                      <a:pPr algn="ctr"/>
                      <a:r>
                        <a:rPr lang="en-US"/>
                        <a:t>Rugby</a:t>
                      </a:r>
                    </a:p>
                  </a:txBody>
                  <a:tcPr/>
                </a:tc>
                <a:extLst>
                  <a:ext uri="{0D108BD9-81ED-4DB2-BD59-A6C34878D82A}">
                    <a16:rowId xmlns:a16="http://schemas.microsoft.com/office/drawing/2014/main" val="3141028143"/>
                  </a:ext>
                </a:extLst>
              </a:tr>
              <a:tr h="302801">
                <a:tc>
                  <a:txBody>
                    <a:bodyPr/>
                    <a:lstStyle/>
                    <a:p>
                      <a:pPr algn="ctr"/>
                      <a:r>
                        <a:rPr lang="en-US"/>
                        <a:t>Hannah Mouncey</a:t>
                      </a:r>
                    </a:p>
                  </a:txBody>
                  <a:tcPr/>
                </a:tc>
                <a:tc>
                  <a:txBody>
                    <a:bodyPr/>
                    <a:lstStyle/>
                    <a:p>
                      <a:pPr algn="ctr"/>
                      <a:r>
                        <a:rPr lang="en-US"/>
                        <a:t>Wrestling</a:t>
                      </a:r>
                    </a:p>
                  </a:txBody>
                  <a:tcPr/>
                </a:tc>
                <a:extLst>
                  <a:ext uri="{0D108BD9-81ED-4DB2-BD59-A6C34878D82A}">
                    <a16:rowId xmlns:a16="http://schemas.microsoft.com/office/drawing/2014/main" val="2242769238"/>
                  </a:ext>
                </a:extLst>
              </a:tr>
              <a:tr h="302801">
                <a:tc>
                  <a:txBody>
                    <a:bodyPr/>
                    <a:lstStyle/>
                    <a:p>
                      <a:pPr algn="ctr"/>
                      <a:r>
                        <a:rPr lang="en-US"/>
                        <a:t>Mercedes Martinez</a:t>
                      </a:r>
                    </a:p>
                  </a:txBody>
                  <a:tcPr/>
                </a:tc>
                <a:tc>
                  <a:txBody>
                    <a:bodyPr/>
                    <a:lstStyle/>
                    <a:p>
                      <a:pPr algn="ctr"/>
                      <a:r>
                        <a:rPr lang="en-US"/>
                        <a:t>AFL</a:t>
                      </a:r>
                    </a:p>
                  </a:txBody>
                  <a:tcPr/>
                </a:tc>
                <a:extLst>
                  <a:ext uri="{0D108BD9-81ED-4DB2-BD59-A6C34878D82A}">
                    <a16:rowId xmlns:a16="http://schemas.microsoft.com/office/drawing/2014/main" val="19741457"/>
                  </a:ext>
                </a:extLst>
              </a:tr>
              <a:tr h="302801">
                <a:tc>
                  <a:txBody>
                    <a:bodyPr/>
                    <a:lstStyle/>
                    <a:p>
                      <a:pPr algn="ctr"/>
                      <a:r>
                        <a:rPr lang="en-US"/>
                        <a:t>Jason Ball</a:t>
                      </a:r>
                    </a:p>
                  </a:txBody>
                  <a:tcPr/>
                </a:tc>
                <a:tc>
                  <a:txBody>
                    <a:bodyPr/>
                    <a:lstStyle/>
                    <a:p>
                      <a:pPr algn="ctr"/>
                      <a:r>
                        <a:rPr lang="en-US"/>
                        <a:t>Skateboarder</a:t>
                      </a:r>
                    </a:p>
                  </a:txBody>
                  <a:tcPr/>
                </a:tc>
                <a:extLst>
                  <a:ext uri="{0D108BD9-81ED-4DB2-BD59-A6C34878D82A}">
                    <a16:rowId xmlns:a16="http://schemas.microsoft.com/office/drawing/2014/main" val="2330684962"/>
                  </a:ext>
                </a:extLst>
              </a:tr>
              <a:tr h="302801">
                <a:tc>
                  <a:txBody>
                    <a:bodyPr/>
                    <a:lstStyle/>
                    <a:p>
                      <a:pPr algn="ctr"/>
                      <a:r>
                        <a:rPr lang="en-US"/>
                        <a:t>Ian Roberts</a:t>
                      </a:r>
                    </a:p>
                  </a:txBody>
                  <a:tcPr/>
                </a:tc>
                <a:tc>
                  <a:txBody>
                    <a:bodyPr/>
                    <a:lstStyle/>
                    <a:p>
                      <a:pPr lvl="0" algn="ctr">
                        <a:buNone/>
                      </a:pPr>
                      <a:r>
                        <a:rPr lang="en-US"/>
                        <a:t>Football / Soccer</a:t>
                      </a:r>
                    </a:p>
                  </a:txBody>
                  <a:tcPr/>
                </a:tc>
                <a:extLst>
                  <a:ext uri="{0D108BD9-81ED-4DB2-BD59-A6C34878D82A}">
                    <a16:rowId xmlns:a16="http://schemas.microsoft.com/office/drawing/2014/main" val="1883500192"/>
                  </a:ext>
                </a:extLst>
              </a:tr>
              <a:tr h="302801">
                <a:tc>
                  <a:txBody>
                    <a:bodyPr/>
                    <a:lstStyle/>
                    <a:p>
                      <a:pPr algn="ctr"/>
                      <a:r>
                        <a:rPr lang="en-US"/>
                        <a:t>Megan Rapinoe</a:t>
                      </a:r>
                    </a:p>
                  </a:txBody>
                  <a:tcPr/>
                </a:tc>
                <a:tc>
                  <a:txBody>
                    <a:bodyPr/>
                    <a:lstStyle/>
                    <a:p>
                      <a:pPr algn="ctr"/>
                      <a:r>
                        <a:rPr lang="en-US"/>
                        <a:t>AFL</a:t>
                      </a:r>
                    </a:p>
                  </a:txBody>
                  <a:tcPr/>
                </a:tc>
                <a:extLst>
                  <a:ext uri="{0D108BD9-81ED-4DB2-BD59-A6C34878D82A}">
                    <a16:rowId xmlns:a16="http://schemas.microsoft.com/office/drawing/2014/main" val="3196681325"/>
                  </a:ext>
                </a:extLst>
              </a:tr>
            </a:tbl>
          </a:graphicData>
        </a:graphic>
      </p:graphicFrame>
    </p:spTree>
    <p:extLst>
      <p:ext uri="{BB962C8B-B14F-4D97-AF65-F5344CB8AC3E}">
        <p14:creationId xmlns:p14="http://schemas.microsoft.com/office/powerpoint/2010/main" val="3625878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227-5990-D219-F0AB-08F01B3F6D43}"/>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22</a:t>
            </a:r>
          </a:p>
        </p:txBody>
      </p:sp>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latin typeface="Museo 300" panose="02000000000000000000" pitchFamily="2" charset="77"/>
              </a:rPr>
              <a:t>#</a:t>
            </a:r>
            <a:r>
              <a:rPr lang="en-US" sz="1200" b="0" err="1">
                <a:latin typeface="Museo 300" panose="02000000000000000000" pitchFamily="2" charset="77"/>
              </a:rPr>
              <a:t>RMITPride</a:t>
            </a:r>
            <a:endParaRPr lang="en-US" sz="1200" b="0">
              <a:latin typeface="Museo 300" panose="02000000000000000000" pitchFamily="2" charset="77"/>
            </a:endParaRPr>
          </a:p>
          <a:p>
            <a:pPr>
              <a:lnSpc>
                <a:spcPts val="1480"/>
              </a:lnSpc>
            </a:pPr>
            <a:r>
              <a:rPr lang="en-US" sz="1200" b="0" err="1">
                <a:latin typeface="Museo 300" panose="02000000000000000000" pitchFamily="2" charset="77"/>
              </a:rPr>
              <a:t>rmit.edu.au</a:t>
            </a:r>
            <a:r>
              <a:rPr lang="en-US" sz="1200" b="0">
                <a:latin typeface="Museo 300" panose="02000000000000000000" pitchFamily="2" charset="77"/>
              </a:rPr>
              <a:t>/</a:t>
            </a:r>
            <a:r>
              <a:rPr lang="en-US" sz="1200" b="0" err="1">
                <a:latin typeface="Museo 300" panose="02000000000000000000" pitchFamily="2" charset="77"/>
              </a:rPr>
              <a:t>prideweek</a:t>
            </a:r>
            <a:endParaRPr lang="en-US" sz="1200" b="0">
              <a:latin typeface="Museo 300" panose="02000000000000000000" pitchFamily="2" charset="77"/>
            </a:endParaRPr>
          </a:p>
        </p:txBody>
      </p:sp>
      <p:sp>
        <p:nvSpPr>
          <p:cNvPr id="4" name="TextBox 3">
            <a:extLst>
              <a:ext uri="{FF2B5EF4-FFF2-40B4-BE49-F238E27FC236}">
                <a16:creationId xmlns:a16="http://schemas.microsoft.com/office/drawing/2014/main" id="{806FA942-C177-95A2-7A6B-E7E7826AC800}"/>
              </a:ext>
            </a:extLst>
          </p:cNvPr>
          <p:cNvSpPr txBox="1"/>
          <p:nvPr/>
        </p:nvSpPr>
        <p:spPr>
          <a:xfrm>
            <a:off x="533139" y="981785"/>
            <a:ext cx="4711065" cy="338554"/>
          </a:xfrm>
          <a:prstGeom prst="rect">
            <a:avLst/>
          </a:prstGeom>
          <a:solidFill>
            <a:schemeClr val="tx2"/>
          </a:solidFill>
        </p:spPr>
        <p:txBody>
          <a:bodyPr vert="horz" wrap="square" lIns="90000" tIns="45720" rIns="91440" bIns="45720" rtlCol="0" anchor="t" anchorCtr="0">
            <a:spAutoFit/>
          </a:bodyPr>
          <a:lstStyle/>
          <a:p>
            <a:r>
              <a:rPr lang="en-US" sz="1600">
                <a:latin typeface="Museo 300"/>
              </a:rPr>
              <a:t>Who am I?</a:t>
            </a:r>
            <a:endParaRPr lang="en-US" sz="1600">
              <a:latin typeface="Museo 300" panose="02000000000000000000" pitchFamily="2" charset="77"/>
            </a:endParaRPr>
          </a:p>
        </p:txBody>
      </p:sp>
      <p:sp>
        <p:nvSpPr>
          <p:cNvPr id="2" name="TextBox 1">
            <a:extLst>
              <a:ext uri="{FF2B5EF4-FFF2-40B4-BE49-F238E27FC236}">
                <a16:creationId xmlns:a16="http://schemas.microsoft.com/office/drawing/2014/main" id="{8C044C7A-2F01-9B2C-3408-61E4C4EB9628}"/>
              </a:ext>
            </a:extLst>
          </p:cNvPr>
          <p:cNvSpPr txBox="1"/>
          <p:nvPr/>
        </p:nvSpPr>
        <p:spPr>
          <a:xfrm>
            <a:off x="569703" y="1422588"/>
            <a:ext cx="5005677" cy="268535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Font typeface="Arial"/>
              <a:buChar char="•"/>
            </a:pPr>
            <a:r>
              <a:rPr lang="en-US">
                <a:cs typeface="Arial" panose="020B0604020202020204"/>
              </a:rPr>
              <a:t>I was born 22 November 1943 in Long Beach, California, and have a sibling who is also a professional sportsperson</a:t>
            </a:r>
          </a:p>
          <a:p>
            <a:pPr marL="342900" indent="-342900">
              <a:spcAft>
                <a:spcPts val="600"/>
              </a:spcAft>
              <a:buFont typeface="Arial"/>
              <a:buChar char="•"/>
            </a:pPr>
            <a:r>
              <a:rPr lang="en-US">
                <a:cs typeface="Arial" panose="020B0604020202020204"/>
              </a:rPr>
              <a:t>At the age of 11, I switched from softball to tennis because my parents suggested I find a more 'ladylike' sport</a:t>
            </a:r>
          </a:p>
          <a:p>
            <a:pPr marL="342900" indent="-342900">
              <a:spcAft>
                <a:spcPts val="600"/>
              </a:spcAft>
              <a:buFont typeface="Arial"/>
              <a:buChar char="•"/>
            </a:pPr>
            <a:r>
              <a:rPr lang="en-US">
                <a:cs typeface="Arial" panose="020B0604020202020204"/>
              </a:rPr>
              <a:t>I'm a strong advocate for gender equality and have been a pioneer for equality and social justice, especially in my sport.</a:t>
            </a:r>
          </a:p>
          <a:p>
            <a:pPr marL="342900" indent="-342900">
              <a:spcAft>
                <a:spcPts val="600"/>
              </a:spcAft>
              <a:buFont typeface="Arial"/>
              <a:buChar char="•"/>
            </a:pPr>
            <a:r>
              <a:rPr lang="en-US">
                <a:cs typeface="Arial" panose="020B0604020202020204"/>
              </a:rPr>
              <a:t>I am a former world No.1 ranked player and have won 39 major titles.</a:t>
            </a:r>
          </a:p>
          <a:p>
            <a:pPr marL="342900" indent="-342900">
              <a:spcAft>
                <a:spcPts val="600"/>
              </a:spcAft>
              <a:buFont typeface="Arial"/>
              <a:buChar char="•"/>
            </a:pPr>
            <a:r>
              <a:rPr lang="en-US">
                <a:cs typeface="Arial" panose="020B0604020202020204"/>
              </a:rPr>
              <a:t>The 2017 film Battle of the Sexes, starring Emma Stone, is about my life.</a:t>
            </a:r>
          </a:p>
        </p:txBody>
      </p:sp>
    </p:spTree>
    <p:extLst>
      <p:ext uri="{BB962C8B-B14F-4D97-AF65-F5344CB8AC3E}">
        <p14:creationId xmlns:p14="http://schemas.microsoft.com/office/powerpoint/2010/main" val="40487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6654A-2879-1019-DE5A-DFDD840F3ABA}"/>
              </a:ext>
            </a:extLst>
          </p:cNvPr>
          <p:cNvSpPr txBox="1">
            <a:spLocks/>
          </p:cNvSpPr>
          <p:nvPr/>
        </p:nvSpPr>
        <p:spPr>
          <a:xfrm>
            <a:off x="516025" y="1644292"/>
            <a:ext cx="4716592" cy="632994"/>
          </a:xfrm>
          <a:prstGeom prst="rect">
            <a:avLst/>
          </a:prstGeom>
        </p:spPr>
        <p:txBody>
          <a:bodyPr vert="horz" wrap="square" lIns="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4100">
                <a:solidFill>
                  <a:schemeClr val="accent1"/>
                </a:solidFill>
                <a:latin typeface="Museo 700"/>
              </a:rPr>
              <a:t>Pride Week 2022</a:t>
            </a:r>
            <a:endParaRPr lang="en-US" sz="4100">
              <a:solidFill>
                <a:schemeClr val="accent1"/>
              </a:solidFill>
              <a:latin typeface="Museo 700" panose="02000000000000000000" pitchFamily="2" charset="77"/>
            </a:endParaRPr>
          </a:p>
        </p:txBody>
      </p:sp>
      <p:sp>
        <p:nvSpPr>
          <p:cNvPr id="3" name="Text Placeholder 2">
            <a:extLst>
              <a:ext uri="{FF2B5EF4-FFF2-40B4-BE49-F238E27FC236}">
                <a16:creationId xmlns:a16="http://schemas.microsoft.com/office/drawing/2014/main" id="{4DE5ED2C-2D0F-3A61-86B4-56BB044BF657}"/>
              </a:ext>
            </a:extLst>
          </p:cNvPr>
          <p:cNvSpPr txBox="1">
            <a:spLocks/>
          </p:cNvSpPr>
          <p:nvPr/>
        </p:nvSpPr>
        <p:spPr>
          <a:xfrm>
            <a:off x="537592" y="2841951"/>
            <a:ext cx="2191948" cy="400110"/>
          </a:xfrm>
          <a:prstGeom prst="rect">
            <a:avLst/>
          </a:prstGeom>
          <a:solidFill>
            <a:srgbClr val="D554BA"/>
          </a:solidFill>
        </p:spPr>
        <p:txBody>
          <a:bodyPr wrap="square" lIns="91440" tIns="45720" rIns="91440" bIns="45720" anchor="t">
            <a:spAutoFit/>
          </a:bodyPr>
          <a:lstStyle>
            <a:lvl1pPr marL="0" indent="0" algn="l" defTabSz="685783" rtl="0" eaLnBrk="1" latinLnBrk="0" hangingPunct="1">
              <a:lnSpc>
                <a:spcPct val="100000"/>
              </a:lnSpc>
              <a:spcBef>
                <a:spcPts val="300"/>
              </a:spcBef>
              <a:spcAft>
                <a:spcPts val="300"/>
              </a:spcAft>
              <a:buFont typeface="Arial" panose="020B0604020202020204" pitchFamily="34" charset="0"/>
              <a:buNone/>
              <a:defRPr sz="1800" kern="1200" baseline="0">
                <a:solidFill>
                  <a:schemeClr val="tx1"/>
                </a:solidFill>
                <a:latin typeface="+mn-lt"/>
                <a:ea typeface="+mn-ea"/>
                <a:cs typeface="+mn-cs"/>
              </a:defRPr>
            </a:lvl1pPr>
            <a:lvl2pPr marL="177796" indent="-177796" algn="l" defTabSz="685783" rtl="0" eaLnBrk="1" latinLnBrk="0" hangingPunct="1">
              <a:lnSpc>
                <a:spcPct val="100000"/>
              </a:lnSpc>
              <a:spcBef>
                <a:spcPts val="300"/>
              </a:spcBef>
              <a:spcAft>
                <a:spcPts val="300"/>
              </a:spcAft>
              <a:buClr>
                <a:schemeClr val="accent2"/>
              </a:buClr>
              <a:buFont typeface="Wingdings" pitchFamily="2" charset="2"/>
              <a:buChar char="§"/>
              <a:tabLst/>
              <a:defRPr sz="1800" kern="1200">
                <a:solidFill>
                  <a:schemeClr val="tx1"/>
                </a:solidFill>
                <a:latin typeface="+mn-lt"/>
                <a:ea typeface="+mn-ea"/>
                <a:cs typeface="+mn-cs"/>
              </a:defRPr>
            </a:lvl2pPr>
            <a:lvl3pPr marL="355591" indent="-177796" algn="l" defTabSz="685783" rtl="0" eaLnBrk="1" latinLnBrk="0" hangingPunct="1">
              <a:lnSpc>
                <a:spcPct val="90000"/>
              </a:lnSpc>
              <a:spcBef>
                <a:spcPts val="300"/>
              </a:spcBef>
              <a:spcAft>
                <a:spcPts val="300"/>
              </a:spcAft>
              <a:buClr>
                <a:schemeClr val="accent2"/>
              </a:buClr>
              <a:buFont typeface="Wingdings" pitchFamily="2" charset="2"/>
              <a:buChar char="§"/>
              <a:tabLst/>
              <a:defRPr lang="en-US" sz="1800" kern="1200" baseline="0" dirty="0">
                <a:solidFill>
                  <a:schemeClr val="tx1"/>
                </a:solidFill>
                <a:latin typeface="+mn-lt"/>
                <a:ea typeface="+mn-ea"/>
                <a:cs typeface="+mn-cs"/>
              </a:defRPr>
            </a:lvl3pPr>
            <a:lvl4pPr marL="355591" indent="-177796" algn="l" defTabSz="685783" rtl="0" eaLnBrk="1" latinLnBrk="0" hangingPunct="1">
              <a:lnSpc>
                <a:spcPct val="90000"/>
              </a:lnSpc>
              <a:spcBef>
                <a:spcPts val="375"/>
              </a:spcBef>
              <a:buClr>
                <a:schemeClr val="accent4"/>
              </a:buClr>
              <a:buFont typeface="Wingdings" pitchFamily="2" charset="2"/>
              <a:buChar char="§"/>
              <a:defRPr sz="1350" kern="1200">
                <a:solidFill>
                  <a:schemeClr val="tx1"/>
                </a:solidFill>
                <a:latin typeface="+mn-lt"/>
                <a:ea typeface="+mn-ea"/>
                <a:cs typeface="+mn-cs"/>
              </a:defRPr>
            </a:lvl4pPr>
            <a:lvl5pPr marL="355591" indent="-17779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a:solidFill>
                  <a:schemeClr val="bg1"/>
                </a:solidFill>
                <a:latin typeface="Museo 300"/>
              </a:rPr>
              <a:t>Pride Trivia Pack</a:t>
            </a:r>
            <a:endParaRPr lang="en-US" sz="2000">
              <a:solidFill>
                <a:schemeClr val="bg1"/>
              </a:solidFill>
              <a:latin typeface="Museo 300" panose="02000000000000000000" pitchFamily="2" charset="77"/>
            </a:endParaRPr>
          </a:p>
        </p:txBody>
      </p:sp>
      <p:sp>
        <p:nvSpPr>
          <p:cNvPr id="4" name="Title 1">
            <a:extLst>
              <a:ext uri="{FF2B5EF4-FFF2-40B4-BE49-F238E27FC236}">
                <a16:creationId xmlns:a16="http://schemas.microsoft.com/office/drawing/2014/main" id="{EEE9A546-B7F9-5718-736C-DE4CBE9A0BE0}"/>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accent1"/>
                </a:solidFill>
                <a:latin typeface="Museo 300" panose="02000000000000000000" pitchFamily="2" charset="77"/>
              </a:rPr>
              <a:t>#</a:t>
            </a:r>
            <a:r>
              <a:rPr lang="en-US" sz="1200" b="0" err="1">
                <a:solidFill>
                  <a:schemeClr val="accent1"/>
                </a:solidFill>
                <a:latin typeface="Museo 300" panose="02000000000000000000" pitchFamily="2" charset="77"/>
              </a:rPr>
              <a:t>RMITPride</a:t>
            </a:r>
            <a:endParaRPr lang="en-US" sz="1200" b="0">
              <a:solidFill>
                <a:schemeClr val="accent1"/>
              </a:solidFill>
              <a:latin typeface="Museo 300" panose="02000000000000000000" pitchFamily="2" charset="77"/>
            </a:endParaRPr>
          </a:p>
          <a:p>
            <a:pPr>
              <a:lnSpc>
                <a:spcPts val="1480"/>
              </a:lnSpc>
            </a:pPr>
            <a:r>
              <a:rPr lang="en-US" sz="1200" b="0" err="1">
                <a:solidFill>
                  <a:schemeClr val="accent1"/>
                </a:solidFill>
                <a:latin typeface="Museo 300" panose="02000000000000000000" pitchFamily="2" charset="77"/>
              </a:rPr>
              <a:t>rmit.edu.au</a:t>
            </a:r>
            <a:r>
              <a:rPr lang="en-US" sz="1200" b="0">
                <a:solidFill>
                  <a:schemeClr val="accent1"/>
                </a:solidFill>
                <a:latin typeface="Museo 300" panose="02000000000000000000" pitchFamily="2" charset="77"/>
              </a:rPr>
              <a:t>/</a:t>
            </a:r>
            <a:r>
              <a:rPr lang="en-US" sz="1200" b="0" err="1">
                <a:solidFill>
                  <a:schemeClr val="accent1"/>
                </a:solidFill>
                <a:latin typeface="Museo 300" panose="02000000000000000000" pitchFamily="2" charset="77"/>
              </a:rPr>
              <a:t>prideweek</a:t>
            </a:r>
            <a:endParaRPr lang="en-US" sz="1200" b="0">
              <a:solidFill>
                <a:schemeClr val="accent1"/>
              </a:solidFill>
              <a:latin typeface="Museo 300" panose="02000000000000000000" pitchFamily="2" charset="77"/>
            </a:endParaRPr>
          </a:p>
        </p:txBody>
      </p:sp>
    </p:spTree>
    <p:extLst>
      <p:ext uri="{BB962C8B-B14F-4D97-AF65-F5344CB8AC3E}">
        <p14:creationId xmlns:p14="http://schemas.microsoft.com/office/powerpoint/2010/main" val="3613033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8B62-678B-98D9-FE2B-3C8B270CBAFB}"/>
              </a:ext>
            </a:extLst>
          </p:cNvPr>
          <p:cNvSpPr txBox="1">
            <a:spLocks/>
          </p:cNvSpPr>
          <p:nvPr/>
        </p:nvSpPr>
        <p:spPr>
          <a:xfrm>
            <a:off x="566489" y="1941554"/>
            <a:ext cx="4326944" cy="1349087"/>
          </a:xfrm>
          <a:prstGeom prst="rect">
            <a:avLst/>
          </a:prstGeom>
        </p:spPr>
        <p:txBody>
          <a:bodyPr vert="horz"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860"/>
              </a:lnSpc>
            </a:pPr>
            <a:r>
              <a:rPr lang="en-US" sz="4800">
                <a:solidFill>
                  <a:schemeClr val="bg1"/>
                </a:solidFill>
                <a:latin typeface="Museo 900"/>
              </a:rPr>
              <a:t>Round 6</a:t>
            </a:r>
            <a:endParaRPr lang="en-US">
              <a:solidFill>
                <a:schemeClr val="bg1"/>
              </a:solidFill>
            </a:endParaRPr>
          </a:p>
          <a:p>
            <a:pPr>
              <a:lnSpc>
                <a:spcPts val="4860"/>
              </a:lnSpc>
            </a:pPr>
            <a:r>
              <a:rPr lang="en-US" sz="3600">
                <a:solidFill>
                  <a:schemeClr val="bg1"/>
                </a:solidFill>
                <a:latin typeface="Museo 900"/>
              </a:rPr>
              <a:t>Art &amp; fashion</a:t>
            </a:r>
          </a:p>
        </p:txBody>
      </p:sp>
      <p:sp>
        <p:nvSpPr>
          <p:cNvPr id="5" name="Title 1">
            <a:extLst>
              <a:ext uri="{FF2B5EF4-FFF2-40B4-BE49-F238E27FC236}">
                <a16:creationId xmlns:a16="http://schemas.microsoft.com/office/drawing/2014/main" id="{3B521639-1075-8B9F-73F0-98F0502EC247}"/>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Tree>
    <p:extLst>
      <p:ext uri="{BB962C8B-B14F-4D97-AF65-F5344CB8AC3E}">
        <p14:creationId xmlns:p14="http://schemas.microsoft.com/office/powerpoint/2010/main" val="1275182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227-5990-D219-F0AB-08F01B3F6D43}"/>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23</a:t>
            </a:r>
            <a:endParaRPr lang="en-US" sz="3000">
              <a:solidFill>
                <a:schemeClr val="accent1"/>
              </a:solidFill>
              <a:latin typeface="Museo 700" panose="02000000000000000000" pitchFamily="2" charset="77"/>
            </a:endParaRPr>
          </a:p>
        </p:txBody>
      </p:sp>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latin typeface="Museo 300" panose="02000000000000000000" pitchFamily="2" charset="77"/>
              </a:rPr>
              <a:t>#</a:t>
            </a:r>
            <a:r>
              <a:rPr lang="en-US" sz="1200" b="0" err="1">
                <a:latin typeface="Museo 300" panose="02000000000000000000" pitchFamily="2" charset="77"/>
              </a:rPr>
              <a:t>RMITPride</a:t>
            </a:r>
            <a:endParaRPr lang="en-US" sz="1200" b="0">
              <a:latin typeface="Museo 300" panose="02000000000000000000" pitchFamily="2" charset="77"/>
            </a:endParaRPr>
          </a:p>
          <a:p>
            <a:pPr>
              <a:lnSpc>
                <a:spcPts val="1480"/>
              </a:lnSpc>
            </a:pPr>
            <a:r>
              <a:rPr lang="en-US" sz="1200" b="0" err="1">
                <a:latin typeface="Museo 300" panose="02000000000000000000" pitchFamily="2" charset="77"/>
              </a:rPr>
              <a:t>rmit.edu.au</a:t>
            </a:r>
            <a:r>
              <a:rPr lang="en-US" sz="1200" b="0">
                <a:latin typeface="Museo 300" panose="02000000000000000000" pitchFamily="2" charset="77"/>
              </a:rPr>
              <a:t>/</a:t>
            </a:r>
            <a:r>
              <a:rPr lang="en-US" sz="1200" b="0" err="1">
                <a:latin typeface="Museo 300" panose="02000000000000000000" pitchFamily="2" charset="77"/>
              </a:rPr>
              <a:t>prideweek</a:t>
            </a:r>
            <a:endParaRPr lang="en-US" sz="1200" b="0">
              <a:latin typeface="Museo 300" panose="02000000000000000000" pitchFamily="2" charset="77"/>
            </a:endParaRPr>
          </a:p>
        </p:txBody>
      </p:sp>
      <p:sp>
        <p:nvSpPr>
          <p:cNvPr id="4" name="TextBox 3">
            <a:extLst>
              <a:ext uri="{FF2B5EF4-FFF2-40B4-BE49-F238E27FC236}">
                <a16:creationId xmlns:a16="http://schemas.microsoft.com/office/drawing/2014/main" id="{806FA942-C177-95A2-7A6B-E7E7826AC800}"/>
              </a:ext>
            </a:extLst>
          </p:cNvPr>
          <p:cNvSpPr txBox="1"/>
          <p:nvPr/>
        </p:nvSpPr>
        <p:spPr>
          <a:xfrm>
            <a:off x="3131846" y="399502"/>
            <a:ext cx="4711065" cy="584775"/>
          </a:xfrm>
          <a:prstGeom prst="rect">
            <a:avLst/>
          </a:prstGeom>
          <a:solidFill>
            <a:schemeClr val="tx2"/>
          </a:solidFill>
        </p:spPr>
        <p:txBody>
          <a:bodyPr vert="horz" wrap="square" lIns="90000" tIns="45720" rIns="91440" bIns="45720" rtlCol="0" anchor="t" anchorCtr="0">
            <a:spAutoFit/>
          </a:bodyPr>
          <a:lstStyle/>
          <a:p>
            <a:r>
              <a:rPr lang="en-US" sz="1600" b="1">
                <a:latin typeface="Museo 300"/>
              </a:rPr>
              <a:t>Who created these classic artworks?</a:t>
            </a:r>
            <a:br>
              <a:rPr lang="en-US" sz="1600">
                <a:latin typeface="Museo 300"/>
              </a:rPr>
            </a:br>
            <a:r>
              <a:rPr lang="en-US" sz="1600">
                <a:latin typeface="Museo 300"/>
              </a:rPr>
              <a:t>(1 point per correct answer)</a:t>
            </a:r>
            <a:endParaRPr lang="en-US" sz="1600">
              <a:latin typeface="Museo 300" panose="02000000000000000000" pitchFamily="2" charset="77"/>
            </a:endParaRPr>
          </a:p>
        </p:txBody>
      </p:sp>
      <p:cxnSp>
        <p:nvCxnSpPr>
          <p:cNvPr id="6" name="Straight Connector 5">
            <a:extLst>
              <a:ext uri="{FF2B5EF4-FFF2-40B4-BE49-F238E27FC236}">
                <a16:creationId xmlns:a16="http://schemas.microsoft.com/office/drawing/2014/main" id="{B4BB6AC8-E6B8-A4B3-109E-60D43349330B}"/>
              </a:ext>
            </a:extLst>
          </p:cNvPr>
          <p:cNvCxnSpPr>
            <a:cxnSpLocks/>
          </p:cNvCxnSpPr>
          <p:nvPr/>
        </p:nvCxnSpPr>
        <p:spPr>
          <a:xfrm flipH="1" flipV="1">
            <a:off x="2996773" y="462544"/>
            <a:ext cx="2838" cy="4313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text&#10;&#10;Description automatically generated">
            <a:extLst>
              <a:ext uri="{FF2B5EF4-FFF2-40B4-BE49-F238E27FC236}">
                <a16:creationId xmlns:a16="http://schemas.microsoft.com/office/drawing/2014/main" id="{BA59A45E-773B-FEB6-25DB-60FF94C0A60E}"/>
              </a:ext>
            </a:extLst>
          </p:cNvPr>
          <p:cNvPicPr>
            <a:picLocks noChangeAspect="1"/>
          </p:cNvPicPr>
          <p:nvPr/>
        </p:nvPicPr>
        <p:blipFill>
          <a:blip r:embed="rId2"/>
          <a:stretch>
            <a:fillRect/>
          </a:stretch>
        </p:blipFill>
        <p:spPr>
          <a:xfrm>
            <a:off x="6068683" y="1081537"/>
            <a:ext cx="2743200" cy="2743200"/>
          </a:xfrm>
          <a:prstGeom prst="rect">
            <a:avLst/>
          </a:prstGeom>
        </p:spPr>
      </p:pic>
      <p:pic>
        <p:nvPicPr>
          <p:cNvPr id="3" name="Picture 9">
            <a:extLst>
              <a:ext uri="{FF2B5EF4-FFF2-40B4-BE49-F238E27FC236}">
                <a16:creationId xmlns:a16="http://schemas.microsoft.com/office/drawing/2014/main" id="{782A264E-3CB4-4733-9FDA-17C482478CBB}"/>
              </a:ext>
            </a:extLst>
          </p:cNvPr>
          <p:cNvPicPr>
            <a:picLocks noChangeAspect="1"/>
          </p:cNvPicPr>
          <p:nvPr/>
        </p:nvPicPr>
        <p:blipFill>
          <a:blip r:embed="rId3"/>
          <a:stretch>
            <a:fillRect/>
          </a:stretch>
        </p:blipFill>
        <p:spPr>
          <a:xfrm>
            <a:off x="396815" y="1077763"/>
            <a:ext cx="2743200" cy="1543050"/>
          </a:xfrm>
          <a:prstGeom prst="rect">
            <a:avLst/>
          </a:prstGeom>
        </p:spPr>
      </p:pic>
      <p:pic>
        <p:nvPicPr>
          <p:cNvPr id="10" name="Picture 13" descr="A picture containing text, graffiti&#10;&#10;Description automatically generated">
            <a:extLst>
              <a:ext uri="{FF2B5EF4-FFF2-40B4-BE49-F238E27FC236}">
                <a16:creationId xmlns:a16="http://schemas.microsoft.com/office/drawing/2014/main" id="{470F627B-8AF4-F54A-CBC4-B5AA2CC110E3}"/>
              </a:ext>
            </a:extLst>
          </p:cNvPr>
          <p:cNvPicPr>
            <a:picLocks noChangeAspect="1"/>
          </p:cNvPicPr>
          <p:nvPr/>
        </p:nvPicPr>
        <p:blipFill>
          <a:blip r:embed="rId4"/>
          <a:stretch>
            <a:fillRect/>
          </a:stretch>
        </p:blipFill>
        <p:spPr>
          <a:xfrm>
            <a:off x="396815" y="2691110"/>
            <a:ext cx="2743200" cy="1702224"/>
          </a:xfrm>
          <a:prstGeom prst="rect">
            <a:avLst/>
          </a:prstGeom>
        </p:spPr>
      </p:pic>
      <p:pic>
        <p:nvPicPr>
          <p:cNvPr id="14" name="Picture 14">
            <a:extLst>
              <a:ext uri="{FF2B5EF4-FFF2-40B4-BE49-F238E27FC236}">
                <a16:creationId xmlns:a16="http://schemas.microsoft.com/office/drawing/2014/main" id="{B0978B9C-BDB5-A673-3984-6C439A12D317}"/>
              </a:ext>
            </a:extLst>
          </p:cNvPr>
          <p:cNvPicPr>
            <a:picLocks noChangeAspect="1"/>
          </p:cNvPicPr>
          <p:nvPr/>
        </p:nvPicPr>
        <p:blipFill>
          <a:blip r:embed="rId5"/>
          <a:stretch>
            <a:fillRect/>
          </a:stretch>
        </p:blipFill>
        <p:spPr>
          <a:xfrm>
            <a:off x="3232749" y="1082964"/>
            <a:ext cx="2743200" cy="3904911"/>
          </a:xfrm>
          <a:prstGeom prst="rect">
            <a:avLst/>
          </a:prstGeom>
        </p:spPr>
      </p:pic>
    </p:spTree>
    <p:extLst>
      <p:ext uri="{BB962C8B-B14F-4D97-AF65-F5344CB8AC3E}">
        <p14:creationId xmlns:p14="http://schemas.microsoft.com/office/powerpoint/2010/main" val="1552535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227-5990-D219-F0AB-08F01B3F6D43}"/>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24</a:t>
            </a:r>
            <a:endParaRPr lang="en-US" sz="3000">
              <a:solidFill>
                <a:schemeClr val="accent1"/>
              </a:solidFill>
              <a:latin typeface="Museo 700" panose="02000000000000000000" pitchFamily="2" charset="77"/>
            </a:endParaRPr>
          </a:p>
        </p:txBody>
      </p:sp>
      <p:sp>
        <p:nvSpPr>
          <p:cNvPr id="4" name="TextBox 3">
            <a:extLst>
              <a:ext uri="{FF2B5EF4-FFF2-40B4-BE49-F238E27FC236}">
                <a16:creationId xmlns:a16="http://schemas.microsoft.com/office/drawing/2014/main" id="{806FA942-C177-95A2-7A6B-E7E7826AC800}"/>
              </a:ext>
            </a:extLst>
          </p:cNvPr>
          <p:cNvSpPr txBox="1"/>
          <p:nvPr/>
        </p:nvSpPr>
        <p:spPr>
          <a:xfrm>
            <a:off x="3131846" y="388719"/>
            <a:ext cx="5498225" cy="584775"/>
          </a:xfrm>
          <a:prstGeom prst="rect">
            <a:avLst/>
          </a:prstGeom>
          <a:solidFill>
            <a:schemeClr val="tx2"/>
          </a:solidFill>
        </p:spPr>
        <p:txBody>
          <a:bodyPr vert="horz" wrap="square" lIns="90000" tIns="45720" rIns="91440" bIns="45720" rtlCol="0" anchor="t" anchorCtr="0">
            <a:spAutoFit/>
          </a:bodyPr>
          <a:lstStyle/>
          <a:p>
            <a:r>
              <a:rPr lang="en-US" sz="1600" b="1">
                <a:latin typeface="Museo 300"/>
              </a:rPr>
              <a:t>Which famous Australian designer and performance artist created these looks? </a:t>
            </a:r>
            <a:r>
              <a:rPr lang="en-US" sz="1600">
                <a:latin typeface="Museo 300"/>
              </a:rPr>
              <a:t>(1 point)</a:t>
            </a:r>
            <a:endParaRPr lang="en-US" sz="1600">
              <a:latin typeface="Museo 300" panose="02000000000000000000" pitchFamily="2" charset="77"/>
            </a:endParaRPr>
          </a:p>
        </p:txBody>
      </p:sp>
      <p:cxnSp>
        <p:nvCxnSpPr>
          <p:cNvPr id="6" name="Straight Connector 5">
            <a:extLst>
              <a:ext uri="{FF2B5EF4-FFF2-40B4-BE49-F238E27FC236}">
                <a16:creationId xmlns:a16="http://schemas.microsoft.com/office/drawing/2014/main" id="{B4BB6AC8-E6B8-A4B3-109E-60D43349330B}"/>
              </a:ext>
            </a:extLst>
          </p:cNvPr>
          <p:cNvCxnSpPr>
            <a:cxnSpLocks/>
          </p:cNvCxnSpPr>
          <p:nvPr/>
        </p:nvCxnSpPr>
        <p:spPr>
          <a:xfrm flipH="1" flipV="1">
            <a:off x="2996773" y="462544"/>
            <a:ext cx="2838" cy="4313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8">
            <a:extLst>
              <a:ext uri="{FF2B5EF4-FFF2-40B4-BE49-F238E27FC236}">
                <a16:creationId xmlns:a16="http://schemas.microsoft.com/office/drawing/2014/main" id="{F034B701-0CE4-214D-5E4A-AA5907DFB973}"/>
              </a:ext>
            </a:extLst>
          </p:cNvPr>
          <p:cNvPicPr>
            <a:picLocks noChangeAspect="1"/>
          </p:cNvPicPr>
          <p:nvPr/>
        </p:nvPicPr>
        <p:blipFill>
          <a:blip r:embed="rId2"/>
          <a:stretch>
            <a:fillRect/>
          </a:stretch>
        </p:blipFill>
        <p:spPr>
          <a:xfrm>
            <a:off x="3329796" y="1030245"/>
            <a:ext cx="2743200" cy="3686861"/>
          </a:xfrm>
          <a:prstGeom prst="rect">
            <a:avLst/>
          </a:prstGeom>
        </p:spPr>
      </p:pic>
      <p:pic>
        <p:nvPicPr>
          <p:cNvPr id="9" name="Picture 10">
            <a:extLst>
              <a:ext uri="{FF2B5EF4-FFF2-40B4-BE49-F238E27FC236}">
                <a16:creationId xmlns:a16="http://schemas.microsoft.com/office/drawing/2014/main" id="{BD21E84A-3B01-F6E0-05F5-EBA7F1BB49EC}"/>
              </a:ext>
            </a:extLst>
          </p:cNvPr>
          <p:cNvPicPr>
            <a:picLocks noChangeAspect="1"/>
          </p:cNvPicPr>
          <p:nvPr/>
        </p:nvPicPr>
        <p:blipFill>
          <a:blip r:embed="rId3"/>
          <a:stretch>
            <a:fillRect/>
          </a:stretch>
        </p:blipFill>
        <p:spPr>
          <a:xfrm>
            <a:off x="439948" y="1026931"/>
            <a:ext cx="2743200" cy="3758184"/>
          </a:xfrm>
          <a:prstGeom prst="rect">
            <a:avLst/>
          </a:prstGeom>
        </p:spPr>
      </p:pic>
      <p:pic>
        <p:nvPicPr>
          <p:cNvPr id="11" name="Picture 11">
            <a:extLst>
              <a:ext uri="{FF2B5EF4-FFF2-40B4-BE49-F238E27FC236}">
                <a16:creationId xmlns:a16="http://schemas.microsoft.com/office/drawing/2014/main" id="{B347FA54-0AC9-A9EA-27F0-E1179AB1E089}"/>
              </a:ext>
            </a:extLst>
          </p:cNvPr>
          <p:cNvPicPr>
            <a:picLocks noChangeAspect="1"/>
          </p:cNvPicPr>
          <p:nvPr/>
        </p:nvPicPr>
        <p:blipFill>
          <a:blip r:embed="rId4"/>
          <a:stretch>
            <a:fillRect/>
          </a:stretch>
        </p:blipFill>
        <p:spPr>
          <a:xfrm>
            <a:off x="6230428" y="1034350"/>
            <a:ext cx="2743200" cy="3419856"/>
          </a:xfrm>
          <a:prstGeom prst="rect">
            <a:avLst/>
          </a:prstGeom>
        </p:spPr>
      </p:pic>
    </p:spTree>
    <p:extLst>
      <p:ext uri="{BB962C8B-B14F-4D97-AF65-F5344CB8AC3E}">
        <p14:creationId xmlns:p14="http://schemas.microsoft.com/office/powerpoint/2010/main" val="3459850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2" name="Title 1">
            <a:extLst>
              <a:ext uri="{FF2B5EF4-FFF2-40B4-BE49-F238E27FC236}">
                <a16:creationId xmlns:a16="http://schemas.microsoft.com/office/drawing/2014/main" id="{70350D2C-81C9-5E5A-D4F8-C77CBF62BCF8}"/>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25</a:t>
            </a:r>
            <a:endParaRPr lang="en-US" sz="3000">
              <a:solidFill>
                <a:schemeClr val="accent1"/>
              </a:solidFill>
              <a:latin typeface="Museo 700" panose="02000000000000000000" pitchFamily="2" charset="77"/>
            </a:endParaRPr>
          </a:p>
        </p:txBody>
      </p:sp>
      <p:sp>
        <p:nvSpPr>
          <p:cNvPr id="6" name="TextBox 5">
            <a:extLst>
              <a:ext uri="{FF2B5EF4-FFF2-40B4-BE49-F238E27FC236}">
                <a16:creationId xmlns:a16="http://schemas.microsoft.com/office/drawing/2014/main" id="{018A2F96-FE67-A4BC-9A94-A284DE91B300}"/>
              </a:ext>
            </a:extLst>
          </p:cNvPr>
          <p:cNvSpPr txBox="1"/>
          <p:nvPr/>
        </p:nvSpPr>
        <p:spPr>
          <a:xfrm>
            <a:off x="3174979" y="399502"/>
            <a:ext cx="4268961" cy="584775"/>
          </a:xfrm>
          <a:prstGeom prst="rect">
            <a:avLst/>
          </a:prstGeom>
          <a:solidFill>
            <a:schemeClr val="tx2"/>
          </a:solidFill>
        </p:spPr>
        <p:txBody>
          <a:bodyPr vert="horz" wrap="square" lIns="90000" tIns="45720" rIns="91440" bIns="45720" rtlCol="0" anchor="t" anchorCtr="0">
            <a:spAutoFit/>
          </a:bodyPr>
          <a:lstStyle/>
          <a:p>
            <a:r>
              <a:rPr lang="en-US" sz="1600">
                <a:latin typeface="Museo 300"/>
              </a:rPr>
              <a:t>In what Melbourne suburb is this statue located? (1 point)</a:t>
            </a:r>
            <a:endParaRPr lang="en-US" sz="1600">
              <a:latin typeface="Museo 300" panose="02000000000000000000" pitchFamily="2" charset="77"/>
            </a:endParaRPr>
          </a:p>
        </p:txBody>
      </p:sp>
      <p:cxnSp>
        <p:nvCxnSpPr>
          <p:cNvPr id="9" name="Straight Connector 8">
            <a:extLst>
              <a:ext uri="{FF2B5EF4-FFF2-40B4-BE49-F238E27FC236}">
                <a16:creationId xmlns:a16="http://schemas.microsoft.com/office/drawing/2014/main" id="{604887D5-812A-75C0-7E5B-0E17DB9B1270}"/>
              </a:ext>
            </a:extLst>
          </p:cNvPr>
          <p:cNvCxnSpPr>
            <a:cxnSpLocks/>
          </p:cNvCxnSpPr>
          <p:nvPr/>
        </p:nvCxnSpPr>
        <p:spPr>
          <a:xfrm flipH="1" flipV="1">
            <a:off x="2996773" y="462544"/>
            <a:ext cx="2838" cy="4313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513AFF-25F8-0395-B946-4B034D14F5D1}"/>
              </a:ext>
            </a:extLst>
          </p:cNvPr>
          <p:cNvSpPr txBox="1"/>
          <p:nvPr/>
        </p:nvSpPr>
        <p:spPr>
          <a:xfrm>
            <a:off x="510140" y="1078044"/>
            <a:ext cx="3688528" cy="289310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cs typeface="Arial"/>
              </a:rPr>
              <a:t>Created by award-winning Melbourne sculptor William Eicholtz, Courage, is a sculpture inspired by the iconic character of the Cowardly Lion in the story The Wonderful Wizard of Oz and his contemplation of what it means to possess the courage to be yourself, no matter who you are.</a:t>
            </a:r>
          </a:p>
          <a:p>
            <a:pPr>
              <a:spcAft>
                <a:spcPts val="600"/>
              </a:spcAft>
            </a:pPr>
            <a:endParaRPr lang="en-US">
              <a:cs typeface="Arial"/>
            </a:endParaRPr>
          </a:p>
          <a:p>
            <a:pPr>
              <a:spcAft>
                <a:spcPts val="600"/>
              </a:spcAft>
            </a:pPr>
            <a:r>
              <a:rPr lang="en-US">
                <a:cs typeface="Arial"/>
              </a:rPr>
              <a:t>In which Melbourne suburb is this statue located?</a:t>
            </a:r>
          </a:p>
          <a:p>
            <a:pPr>
              <a:spcAft>
                <a:spcPts val="600"/>
              </a:spcAft>
            </a:pPr>
            <a:r>
              <a:rPr lang="en-US">
                <a:cs typeface="Arial"/>
              </a:rPr>
              <a:t>A. South </a:t>
            </a:r>
            <a:r>
              <a:rPr lang="en-US" err="1">
                <a:cs typeface="Arial"/>
              </a:rPr>
              <a:t>Yarra</a:t>
            </a:r>
            <a:r>
              <a:rPr lang="en-US">
                <a:cs typeface="Arial"/>
              </a:rPr>
              <a:t>           B. Fitzroy</a:t>
            </a:r>
          </a:p>
          <a:p>
            <a:pPr>
              <a:spcAft>
                <a:spcPts val="600"/>
              </a:spcAft>
            </a:pPr>
            <a:r>
              <a:rPr lang="en-US">
                <a:cs typeface="Arial"/>
              </a:rPr>
              <a:t>C. Belgrave                D. Melton</a:t>
            </a:r>
          </a:p>
        </p:txBody>
      </p:sp>
      <p:pic>
        <p:nvPicPr>
          <p:cNvPr id="13" name="Picture 13">
            <a:extLst>
              <a:ext uri="{FF2B5EF4-FFF2-40B4-BE49-F238E27FC236}">
                <a16:creationId xmlns:a16="http://schemas.microsoft.com/office/drawing/2014/main" id="{CA29932F-72A0-91C4-8D62-45ED043D4E63}"/>
              </a:ext>
            </a:extLst>
          </p:cNvPr>
          <p:cNvPicPr>
            <a:picLocks noChangeAspect="1"/>
          </p:cNvPicPr>
          <p:nvPr/>
        </p:nvPicPr>
        <p:blipFill>
          <a:blip r:embed="rId2"/>
          <a:stretch>
            <a:fillRect/>
          </a:stretch>
        </p:blipFill>
        <p:spPr>
          <a:xfrm>
            <a:off x="5583447" y="1081537"/>
            <a:ext cx="2743200" cy="2743200"/>
          </a:xfrm>
          <a:prstGeom prst="rect">
            <a:avLst/>
          </a:prstGeom>
        </p:spPr>
      </p:pic>
    </p:spTree>
    <p:extLst>
      <p:ext uri="{BB962C8B-B14F-4D97-AF65-F5344CB8AC3E}">
        <p14:creationId xmlns:p14="http://schemas.microsoft.com/office/powerpoint/2010/main" val="1972913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latin typeface="Museo 300" panose="02000000000000000000" pitchFamily="2" charset="77"/>
              </a:rPr>
              <a:t>#</a:t>
            </a:r>
            <a:r>
              <a:rPr lang="en-US" sz="1200" b="0" err="1">
                <a:latin typeface="Museo 300" panose="02000000000000000000" pitchFamily="2" charset="77"/>
              </a:rPr>
              <a:t>RMITPride</a:t>
            </a:r>
            <a:endParaRPr lang="en-US" sz="1200" b="0">
              <a:latin typeface="Museo 300" panose="02000000000000000000" pitchFamily="2" charset="77"/>
            </a:endParaRPr>
          </a:p>
          <a:p>
            <a:pPr>
              <a:lnSpc>
                <a:spcPts val="1480"/>
              </a:lnSpc>
            </a:pPr>
            <a:r>
              <a:rPr lang="en-US" sz="1200" b="0" err="1">
                <a:latin typeface="Museo 300" panose="02000000000000000000" pitchFamily="2" charset="77"/>
              </a:rPr>
              <a:t>rmit.edu.au</a:t>
            </a:r>
            <a:r>
              <a:rPr lang="en-US" sz="1200" b="0">
                <a:latin typeface="Museo 300" panose="02000000000000000000" pitchFamily="2" charset="77"/>
              </a:rPr>
              <a:t>/</a:t>
            </a:r>
            <a:r>
              <a:rPr lang="en-US" sz="1200" b="0" err="1">
                <a:latin typeface="Museo 300" panose="02000000000000000000" pitchFamily="2" charset="77"/>
              </a:rPr>
              <a:t>prideweek</a:t>
            </a:r>
            <a:endParaRPr lang="en-US" sz="1200" b="0">
              <a:latin typeface="Museo 300" panose="02000000000000000000" pitchFamily="2" charset="77"/>
            </a:endParaRPr>
          </a:p>
        </p:txBody>
      </p:sp>
      <p:sp>
        <p:nvSpPr>
          <p:cNvPr id="11" name="Title 1">
            <a:extLst>
              <a:ext uri="{FF2B5EF4-FFF2-40B4-BE49-F238E27FC236}">
                <a16:creationId xmlns:a16="http://schemas.microsoft.com/office/drawing/2014/main" id="{53B2268F-2E1F-DA26-F009-AB2C4990DF8B}"/>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25</a:t>
            </a:r>
            <a:endParaRPr lang="en-US" sz="3000">
              <a:solidFill>
                <a:schemeClr val="accent1"/>
              </a:solidFill>
              <a:latin typeface="Museo 700" panose="02000000000000000000" pitchFamily="2" charset="77"/>
            </a:endParaRPr>
          </a:p>
        </p:txBody>
      </p:sp>
      <p:sp>
        <p:nvSpPr>
          <p:cNvPr id="19" name="TextBox 18">
            <a:extLst>
              <a:ext uri="{FF2B5EF4-FFF2-40B4-BE49-F238E27FC236}">
                <a16:creationId xmlns:a16="http://schemas.microsoft.com/office/drawing/2014/main" id="{07B7D0C0-8126-5812-3529-3F40078FBA29}"/>
              </a:ext>
            </a:extLst>
          </p:cNvPr>
          <p:cNvSpPr txBox="1"/>
          <p:nvPr/>
        </p:nvSpPr>
        <p:spPr>
          <a:xfrm>
            <a:off x="511573" y="981785"/>
            <a:ext cx="3514149" cy="830997"/>
          </a:xfrm>
          <a:prstGeom prst="rect">
            <a:avLst/>
          </a:prstGeom>
          <a:solidFill>
            <a:schemeClr val="tx2"/>
          </a:solidFill>
        </p:spPr>
        <p:txBody>
          <a:bodyPr vert="horz" wrap="square" lIns="90000" tIns="45720" rIns="91440" bIns="45720" rtlCol="0" anchor="t" anchorCtr="0">
            <a:spAutoFit/>
          </a:bodyPr>
          <a:lstStyle/>
          <a:p>
            <a:r>
              <a:rPr lang="en-US" sz="1600">
                <a:latin typeface="Museo 300"/>
              </a:rPr>
              <a:t>Which up and coming gender fluid designer created Iman's 2021 Met Gala look? (1 point)</a:t>
            </a:r>
            <a:endParaRPr lang="en-US" sz="1600">
              <a:latin typeface="Museo 300" panose="02000000000000000000" pitchFamily="2" charset="77"/>
            </a:endParaRPr>
          </a:p>
        </p:txBody>
      </p:sp>
      <p:sp>
        <p:nvSpPr>
          <p:cNvPr id="21" name="TextBox 20">
            <a:extLst>
              <a:ext uri="{FF2B5EF4-FFF2-40B4-BE49-F238E27FC236}">
                <a16:creationId xmlns:a16="http://schemas.microsoft.com/office/drawing/2014/main" id="{1E8D6925-F972-1299-12BC-92383D7ABD1E}"/>
              </a:ext>
            </a:extLst>
          </p:cNvPr>
          <p:cNvSpPr txBox="1"/>
          <p:nvPr/>
        </p:nvSpPr>
        <p:spPr>
          <a:xfrm>
            <a:off x="612834" y="2036707"/>
            <a:ext cx="3198681" cy="115416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cs typeface="Arial"/>
              </a:rPr>
              <a:t>A. Harris Reed</a:t>
            </a:r>
            <a:endParaRPr lang="en-US"/>
          </a:p>
          <a:p>
            <a:pPr>
              <a:spcAft>
                <a:spcPts val="600"/>
              </a:spcAft>
            </a:pPr>
            <a:r>
              <a:rPr lang="en-US">
                <a:cs typeface="Arial"/>
              </a:rPr>
              <a:t>B. Brandon Maxwell</a:t>
            </a:r>
          </a:p>
          <a:p>
            <a:pPr>
              <a:spcAft>
                <a:spcPts val="600"/>
              </a:spcAft>
            </a:pPr>
            <a:r>
              <a:rPr lang="en-US">
                <a:cs typeface="Arial"/>
              </a:rPr>
              <a:t>C. Hana Holquist</a:t>
            </a:r>
          </a:p>
          <a:p>
            <a:pPr>
              <a:spcAft>
                <a:spcPts val="600"/>
              </a:spcAft>
            </a:pPr>
            <a:r>
              <a:rPr lang="en-US">
                <a:cs typeface="Arial"/>
              </a:rPr>
              <a:t>D. Thierry Mugler</a:t>
            </a:r>
          </a:p>
        </p:txBody>
      </p:sp>
      <p:pic>
        <p:nvPicPr>
          <p:cNvPr id="23" name="Picture 24" descr="A picture containing indoor&#10;&#10;Description automatically generated">
            <a:extLst>
              <a:ext uri="{FF2B5EF4-FFF2-40B4-BE49-F238E27FC236}">
                <a16:creationId xmlns:a16="http://schemas.microsoft.com/office/drawing/2014/main" id="{AFE8F25D-76B7-1ECE-4473-2A780F81F466}"/>
              </a:ext>
            </a:extLst>
          </p:cNvPr>
          <p:cNvPicPr>
            <a:picLocks noChangeAspect="1"/>
          </p:cNvPicPr>
          <p:nvPr/>
        </p:nvPicPr>
        <p:blipFill>
          <a:blip r:embed="rId2"/>
          <a:stretch>
            <a:fillRect/>
          </a:stretch>
        </p:blipFill>
        <p:spPr>
          <a:xfrm>
            <a:off x="4332617" y="616613"/>
            <a:ext cx="2743200" cy="3716179"/>
          </a:xfrm>
          <a:prstGeom prst="rect">
            <a:avLst/>
          </a:prstGeom>
        </p:spPr>
      </p:pic>
    </p:spTree>
    <p:extLst>
      <p:ext uri="{BB962C8B-B14F-4D97-AF65-F5344CB8AC3E}">
        <p14:creationId xmlns:p14="http://schemas.microsoft.com/office/powerpoint/2010/main" val="1107422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521639-1075-8B9F-73F0-98F0502EC247}"/>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3" name="Title 1">
            <a:extLst>
              <a:ext uri="{FF2B5EF4-FFF2-40B4-BE49-F238E27FC236}">
                <a16:creationId xmlns:a16="http://schemas.microsoft.com/office/drawing/2014/main" id="{71EA43A3-B42E-68D5-C803-1284C4EBB97B}"/>
              </a:ext>
            </a:extLst>
          </p:cNvPr>
          <p:cNvSpPr txBox="1">
            <a:spLocks/>
          </p:cNvSpPr>
          <p:nvPr/>
        </p:nvSpPr>
        <p:spPr>
          <a:xfrm>
            <a:off x="566489" y="1941554"/>
            <a:ext cx="6429631" cy="1913729"/>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860"/>
              </a:lnSpc>
            </a:pPr>
            <a:r>
              <a:rPr lang="en-US" sz="4800">
                <a:solidFill>
                  <a:schemeClr val="bg1"/>
                </a:solidFill>
                <a:latin typeface="Museo 900"/>
              </a:rPr>
              <a:t>Let's go through the answers</a:t>
            </a:r>
            <a:endParaRPr lang="en-US" sz="4800">
              <a:solidFill>
                <a:schemeClr val="bg1"/>
              </a:solidFill>
              <a:latin typeface="Museo 900" panose="02000000000000000000" pitchFamily="2" charset="77"/>
            </a:endParaRPr>
          </a:p>
          <a:p>
            <a:pPr>
              <a:lnSpc>
                <a:spcPts val="4860"/>
              </a:lnSpc>
            </a:pPr>
            <a:r>
              <a:rPr lang="en-US" sz="2800">
                <a:solidFill>
                  <a:schemeClr val="bg1"/>
                </a:solidFill>
                <a:latin typeface="Museo 900"/>
              </a:rPr>
              <a:t>Don't forget to count your score!</a:t>
            </a:r>
          </a:p>
        </p:txBody>
      </p:sp>
    </p:spTree>
    <p:extLst>
      <p:ext uri="{BB962C8B-B14F-4D97-AF65-F5344CB8AC3E}">
        <p14:creationId xmlns:p14="http://schemas.microsoft.com/office/powerpoint/2010/main" val="3679230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4" name="Subtitle 1">
            <a:extLst>
              <a:ext uri="{FF2B5EF4-FFF2-40B4-BE49-F238E27FC236}">
                <a16:creationId xmlns:a16="http://schemas.microsoft.com/office/drawing/2014/main" id="{0C0AE749-A901-5A26-C220-F1BBC03606A1}"/>
              </a:ext>
            </a:extLst>
          </p:cNvPr>
          <p:cNvSpPr txBox="1">
            <a:spLocks/>
          </p:cNvSpPr>
          <p:nvPr/>
        </p:nvSpPr>
        <p:spPr>
          <a:xfrm>
            <a:off x="596442" y="486421"/>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a:rPr>
              <a:t>Flags and terminology</a:t>
            </a:r>
            <a:endParaRPr lang="en-AU" sz="1400" b="1">
              <a:latin typeface="Museo 700" panose="02000000000000000000" pitchFamily="2" charset="77"/>
            </a:endParaRPr>
          </a:p>
        </p:txBody>
      </p:sp>
      <p:cxnSp>
        <p:nvCxnSpPr>
          <p:cNvPr id="5" name="Straight Connector 4">
            <a:extLst>
              <a:ext uri="{FF2B5EF4-FFF2-40B4-BE49-F238E27FC236}">
                <a16:creationId xmlns:a16="http://schemas.microsoft.com/office/drawing/2014/main" id="{64E21DCB-C98A-A0F1-40DE-4DD5F97E1ED5}"/>
              </a:ext>
            </a:extLst>
          </p:cNvPr>
          <p:cNvCxnSpPr>
            <a:cxnSpLocks/>
          </p:cNvCxnSpPr>
          <p:nvPr/>
        </p:nvCxnSpPr>
        <p:spPr>
          <a:xfrm>
            <a:off x="6085254" y="893864"/>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688073-5DC9-B462-7EDF-00345D275FA9}"/>
              </a:ext>
            </a:extLst>
          </p:cNvPr>
          <p:cNvCxnSpPr>
            <a:cxnSpLocks/>
          </p:cNvCxnSpPr>
          <p:nvPr/>
        </p:nvCxnSpPr>
        <p:spPr>
          <a:xfrm>
            <a:off x="3342156" y="904647"/>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51D62F-BBC6-3120-199D-BB77B881DBD6}"/>
              </a:ext>
            </a:extLst>
          </p:cNvPr>
          <p:cNvCxnSpPr>
            <a:cxnSpLocks/>
          </p:cNvCxnSpPr>
          <p:nvPr/>
        </p:nvCxnSpPr>
        <p:spPr>
          <a:xfrm>
            <a:off x="573432" y="893864"/>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Subtitle 1">
            <a:extLst>
              <a:ext uri="{FF2B5EF4-FFF2-40B4-BE49-F238E27FC236}">
                <a16:creationId xmlns:a16="http://schemas.microsoft.com/office/drawing/2014/main" id="{40A5CB04-E530-A2F4-B322-5F70256917CC}"/>
              </a:ext>
            </a:extLst>
          </p:cNvPr>
          <p:cNvSpPr txBox="1">
            <a:spLocks/>
          </p:cNvSpPr>
          <p:nvPr/>
        </p:nvSpPr>
        <p:spPr>
          <a:xfrm>
            <a:off x="6108264" y="478882"/>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a:rPr>
              <a:t>History</a:t>
            </a:r>
            <a:endParaRPr lang="en-AU" sz="1400" b="1">
              <a:latin typeface="Museo 700" panose="02000000000000000000" pitchFamily="2" charset="77"/>
            </a:endParaRPr>
          </a:p>
        </p:txBody>
      </p:sp>
      <p:sp>
        <p:nvSpPr>
          <p:cNvPr id="14" name="Subtitle 1">
            <a:extLst>
              <a:ext uri="{FF2B5EF4-FFF2-40B4-BE49-F238E27FC236}">
                <a16:creationId xmlns:a16="http://schemas.microsoft.com/office/drawing/2014/main" id="{8F1BE7FB-C806-4690-FDCD-E41288D67139}"/>
              </a:ext>
            </a:extLst>
          </p:cNvPr>
          <p:cNvSpPr txBox="1">
            <a:spLocks/>
          </p:cNvSpPr>
          <p:nvPr/>
        </p:nvSpPr>
        <p:spPr>
          <a:xfrm>
            <a:off x="3447260" y="507986"/>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a:rPr>
              <a:t>Pop culture</a:t>
            </a:r>
            <a:endParaRPr lang="en-AU" sz="1400" b="1">
              <a:latin typeface="Museo 700" panose="02000000000000000000" pitchFamily="2" charset="77"/>
            </a:endParaRPr>
          </a:p>
        </p:txBody>
      </p:sp>
      <p:sp>
        <p:nvSpPr>
          <p:cNvPr id="10" name="TextBox 9">
            <a:extLst>
              <a:ext uri="{FF2B5EF4-FFF2-40B4-BE49-F238E27FC236}">
                <a16:creationId xmlns:a16="http://schemas.microsoft.com/office/drawing/2014/main" id="{FE183FFA-CDB6-3632-25D3-255CB7BBD723}"/>
              </a:ext>
            </a:extLst>
          </p:cNvPr>
          <p:cNvSpPr txBox="1"/>
          <p:nvPr/>
        </p:nvSpPr>
        <p:spPr>
          <a:xfrm>
            <a:off x="593579" y="978944"/>
            <a:ext cx="2385525" cy="3416320"/>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Q1. Bisexual flag, Transgender flag, Intersex flag, Non-binary flag, and Pansexual flag (1 point per correct answer)</a:t>
            </a:r>
            <a:endParaRPr lang="en-US"/>
          </a:p>
          <a:p>
            <a:endParaRPr lang="en-US">
              <a:cs typeface="Arial"/>
            </a:endParaRPr>
          </a:p>
          <a:p>
            <a:r>
              <a:rPr lang="en-US">
                <a:cs typeface="Arial"/>
              </a:rPr>
              <a:t>Q2. Non-binary (1 point)</a:t>
            </a:r>
          </a:p>
          <a:p>
            <a:endParaRPr lang="en-US">
              <a:cs typeface="Arial"/>
            </a:endParaRPr>
          </a:p>
          <a:p>
            <a:r>
              <a:rPr lang="en-US">
                <a:cs typeface="Arial"/>
              </a:rPr>
              <a:t>Q3. Heteronormativity </a:t>
            </a:r>
            <a:br>
              <a:rPr lang="en-US">
                <a:cs typeface="Arial"/>
              </a:rPr>
            </a:br>
            <a:r>
              <a:rPr lang="en-US">
                <a:cs typeface="Arial"/>
              </a:rPr>
              <a:t>(1 point)</a:t>
            </a:r>
          </a:p>
          <a:p>
            <a:endParaRPr lang="en-US">
              <a:cs typeface="Arial"/>
            </a:endParaRPr>
          </a:p>
          <a:p>
            <a:r>
              <a:rPr lang="en-US">
                <a:cs typeface="Arial"/>
              </a:rPr>
              <a:t>Q4. Black, gray, white, purple (1 point)</a:t>
            </a:r>
          </a:p>
          <a:p>
            <a:endParaRPr lang="en-US">
              <a:cs typeface="Arial"/>
            </a:endParaRPr>
          </a:p>
          <a:p>
            <a:r>
              <a:rPr lang="en-US">
                <a:cs typeface="Arial"/>
              </a:rPr>
              <a:t>Q5. Gender euphoria </a:t>
            </a:r>
            <a:br>
              <a:rPr lang="en-US">
                <a:cs typeface="Arial"/>
              </a:rPr>
            </a:br>
            <a:r>
              <a:rPr lang="en-US">
                <a:cs typeface="Arial"/>
              </a:rPr>
              <a:t>(1 point)</a:t>
            </a:r>
          </a:p>
        </p:txBody>
      </p:sp>
      <p:sp>
        <p:nvSpPr>
          <p:cNvPr id="20" name="TextBox 19">
            <a:extLst>
              <a:ext uri="{FF2B5EF4-FFF2-40B4-BE49-F238E27FC236}">
                <a16:creationId xmlns:a16="http://schemas.microsoft.com/office/drawing/2014/main" id="{FDFF355C-A4E3-CA3F-C893-EA57E15993F8}"/>
              </a:ext>
            </a:extLst>
          </p:cNvPr>
          <p:cNvSpPr txBox="1"/>
          <p:nvPr/>
        </p:nvSpPr>
        <p:spPr>
          <a:xfrm>
            <a:off x="3343249" y="978944"/>
            <a:ext cx="2342393" cy="300082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panose="020B0604020202020204"/>
              </a:rPr>
              <a:t>Q6. Queen Latifah, Sam Smith, Courtney Barnett, Miley Cyrus, Janelle Monae (1 point per correct answer)</a:t>
            </a:r>
            <a:endParaRPr lang="en-US"/>
          </a:p>
          <a:p>
            <a:endParaRPr lang="en-US">
              <a:cs typeface="Arial" panose="020B0604020202020204"/>
            </a:endParaRPr>
          </a:p>
          <a:p>
            <a:r>
              <a:rPr lang="en-US">
                <a:cs typeface="Arial" panose="020B0604020202020204"/>
              </a:rPr>
              <a:t>Q7. Kita Mean (1 point)</a:t>
            </a:r>
          </a:p>
          <a:p>
            <a:endParaRPr lang="en-US">
              <a:cs typeface="Arial" panose="020B0604020202020204"/>
            </a:endParaRPr>
          </a:p>
          <a:p>
            <a:r>
              <a:rPr lang="en-US">
                <a:cs typeface="Arial" panose="020B0604020202020204"/>
              </a:rPr>
              <a:t>Q8. Rami Malik (1 point)</a:t>
            </a:r>
          </a:p>
          <a:p>
            <a:endParaRPr lang="en-US">
              <a:cs typeface="Arial" panose="020B0604020202020204"/>
            </a:endParaRPr>
          </a:p>
          <a:p>
            <a:r>
              <a:rPr lang="en-US">
                <a:cs typeface="Arial" panose="020B0604020202020204"/>
              </a:rPr>
              <a:t>Q9. Paris is Burning </a:t>
            </a:r>
            <a:br>
              <a:rPr lang="en-US">
                <a:cs typeface="Arial" panose="020B0604020202020204"/>
              </a:rPr>
            </a:br>
            <a:r>
              <a:rPr lang="en-US">
                <a:cs typeface="Arial" panose="020B0604020202020204"/>
              </a:rPr>
              <a:t>(1 point)</a:t>
            </a:r>
          </a:p>
          <a:p>
            <a:endParaRPr lang="en-US">
              <a:cs typeface="Arial" panose="020B0604020202020204"/>
            </a:endParaRPr>
          </a:p>
          <a:p>
            <a:r>
              <a:rPr lang="en-US">
                <a:cs typeface="Arial" panose="020B0604020202020204"/>
              </a:rPr>
              <a:t>Q10. Grace and Frankie </a:t>
            </a:r>
            <a:br>
              <a:rPr lang="en-US">
                <a:cs typeface="Arial" panose="020B0604020202020204"/>
              </a:rPr>
            </a:br>
            <a:r>
              <a:rPr lang="en-US">
                <a:cs typeface="Arial" panose="020B0604020202020204"/>
              </a:rPr>
              <a:t>(1 point)</a:t>
            </a:r>
          </a:p>
        </p:txBody>
      </p:sp>
      <p:sp>
        <p:nvSpPr>
          <p:cNvPr id="21" name="TextBox 20">
            <a:extLst>
              <a:ext uri="{FF2B5EF4-FFF2-40B4-BE49-F238E27FC236}">
                <a16:creationId xmlns:a16="http://schemas.microsoft.com/office/drawing/2014/main" id="{601692EB-8B42-5F3E-0654-49AC7F91D072}"/>
              </a:ext>
            </a:extLst>
          </p:cNvPr>
          <p:cNvSpPr txBox="1"/>
          <p:nvPr/>
        </p:nvSpPr>
        <p:spPr>
          <a:xfrm>
            <a:off x="6082136" y="978944"/>
            <a:ext cx="2342393" cy="300082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panose="020B0604020202020204"/>
              </a:rPr>
              <a:t>Q11. Uncle Jack Charles, Courtney Act, Penny Wong, Cate McGregor, Magda Szubanski (1 point per correct answer)</a:t>
            </a:r>
            <a:endParaRPr lang="en-US"/>
          </a:p>
          <a:p>
            <a:endParaRPr lang="en-US">
              <a:cs typeface="Arial" panose="020B0604020202020204"/>
            </a:endParaRPr>
          </a:p>
          <a:p>
            <a:r>
              <a:rPr lang="en-US">
                <a:cs typeface="Arial" panose="020B0604020202020204"/>
              </a:rPr>
              <a:t>Q12. 1969 (1 point)</a:t>
            </a:r>
          </a:p>
          <a:p>
            <a:endParaRPr lang="en-US">
              <a:cs typeface="Arial" panose="020B0604020202020204"/>
            </a:endParaRPr>
          </a:p>
          <a:p>
            <a:r>
              <a:rPr lang="en-US">
                <a:cs typeface="Arial" panose="020B0604020202020204"/>
              </a:rPr>
              <a:t>Q13. The 78ers (1 point)</a:t>
            </a:r>
          </a:p>
          <a:p>
            <a:endParaRPr lang="en-US">
              <a:cs typeface="Arial" panose="020B0604020202020204"/>
            </a:endParaRPr>
          </a:p>
          <a:p>
            <a:r>
              <a:rPr lang="en-US">
                <a:cs typeface="Arial" panose="020B0604020202020204"/>
              </a:rPr>
              <a:t>Q14. Captain Moonlite </a:t>
            </a:r>
            <a:br>
              <a:rPr lang="en-US">
                <a:cs typeface="Arial" panose="020B0604020202020204"/>
              </a:rPr>
            </a:br>
            <a:r>
              <a:rPr lang="en-US">
                <a:cs typeface="Arial" panose="020B0604020202020204"/>
              </a:rPr>
              <a:t>(1 point)</a:t>
            </a:r>
          </a:p>
          <a:p>
            <a:endParaRPr lang="en-US">
              <a:cs typeface="Arial" panose="020B0604020202020204"/>
            </a:endParaRPr>
          </a:p>
          <a:p>
            <a:r>
              <a:rPr lang="en-US">
                <a:cs typeface="Arial" panose="020B0604020202020204"/>
              </a:rPr>
              <a:t>Q15. Lesbos (1 point)</a:t>
            </a:r>
          </a:p>
        </p:txBody>
      </p:sp>
    </p:spTree>
    <p:extLst>
      <p:ext uri="{BB962C8B-B14F-4D97-AF65-F5344CB8AC3E}">
        <p14:creationId xmlns:p14="http://schemas.microsoft.com/office/powerpoint/2010/main" val="171120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4" name="Subtitle 1">
            <a:extLst>
              <a:ext uri="{FF2B5EF4-FFF2-40B4-BE49-F238E27FC236}">
                <a16:creationId xmlns:a16="http://schemas.microsoft.com/office/drawing/2014/main" id="{0C0AE749-A901-5A26-C220-F1BBC03606A1}"/>
              </a:ext>
            </a:extLst>
          </p:cNvPr>
          <p:cNvSpPr txBox="1">
            <a:spLocks/>
          </p:cNvSpPr>
          <p:nvPr/>
        </p:nvSpPr>
        <p:spPr>
          <a:xfrm>
            <a:off x="596442" y="486421"/>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a:rPr>
              <a:t>Political</a:t>
            </a:r>
            <a:endParaRPr lang="en-AU" sz="1400" b="1">
              <a:latin typeface="Museo 700" panose="02000000000000000000" pitchFamily="2" charset="77"/>
            </a:endParaRPr>
          </a:p>
        </p:txBody>
      </p:sp>
      <p:cxnSp>
        <p:nvCxnSpPr>
          <p:cNvPr id="5" name="Straight Connector 4">
            <a:extLst>
              <a:ext uri="{FF2B5EF4-FFF2-40B4-BE49-F238E27FC236}">
                <a16:creationId xmlns:a16="http://schemas.microsoft.com/office/drawing/2014/main" id="{64E21DCB-C98A-A0F1-40DE-4DD5F97E1ED5}"/>
              </a:ext>
            </a:extLst>
          </p:cNvPr>
          <p:cNvCxnSpPr>
            <a:cxnSpLocks/>
          </p:cNvCxnSpPr>
          <p:nvPr/>
        </p:nvCxnSpPr>
        <p:spPr>
          <a:xfrm>
            <a:off x="6085254" y="893864"/>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688073-5DC9-B462-7EDF-00345D275FA9}"/>
              </a:ext>
            </a:extLst>
          </p:cNvPr>
          <p:cNvCxnSpPr>
            <a:cxnSpLocks/>
          </p:cNvCxnSpPr>
          <p:nvPr/>
        </p:nvCxnSpPr>
        <p:spPr>
          <a:xfrm>
            <a:off x="3342156" y="904647"/>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51D62F-BBC6-3120-199D-BB77B881DBD6}"/>
              </a:ext>
            </a:extLst>
          </p:cNvPr>
          <p:cNvCxnSpPr>
            <a:cxnSpLocks/>
          </p:cNvCxnSpPr>
          <p:nvPr/>
        </p:nvCxnSpPr>
        <p:spPr>
          <a:xfrm>
            <a:off x="573432" y="893864"/>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Subtitle 1">
            <a:extLst>
              <a:ext uri="{FF2B5EF4-FFF2-40B4-BE49-F238E27FC236}">
                <a16:creationId xmlns:a16="http://schemas.microsoft.com/office/drawing/2014/main" id="{40A5CB04-E530-A2F4-B322-5F70256917CC}"/>
              </a:ext>
            </a:extLst>
          </p:cNvPr>
          <p:cNvSpPr txBox="1">
            <a:spLocks/>
          </p:cNvSpPr>
          <p:nvPr/>
        </p:nvSpPr>
        <p:spPr>
          <a:xfrm>
            <a:off x="6108264" y="478882"/>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a:rPr>
              <a:t>Art &amp; fashion</a:t>
            </a:r>
            <a:endParaRPr lang="en-AU" sz="1400" b="1">
              <a:latin typeface="Museo 700" panose="02000000000000000000" pitchFamily="2" charset="77"/>
            </a:endParaRPr>
          </a:p>
        </p:txBody>
      </p:sp>
      <p:sp>
        <p:nvSpPr>
          <p:cNvPr id="14" name="Subtitle 1">
            <a:extLst>
              <a:ext uri="{FF2B5EF4-FFF2-40B4-BE49-F238E27FC236}">
                <a16:creationId xmlns:a16="http://schemas.microsoft.com/office/drawing/2014/main" id="{8F1BE7FB-C806-4690-FDCD-E41288D67139}"/>
              </a:ext>
            </a:extLst>
          </p:cNvPr>
          <p:cNvSpPr txBox="1">
            <a:spLocks/>
          </p:cNvSpPr>
          <p:nvPr/>
        </p:nvSpPr>
        <p:spPr>
          <a:xfrm>
            <a:off x="3447260" y="507986"/>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a:rPr>
              <a:t>Sport</a:t>
            </a:r>
            <a:endParaRPr lang="en-AU" sz="1400" b="1">
              <a:latin typeface="Museo 700" panose="02000000000000000000" pitchFamily="2" charset="77"/>
            </a:endParaRPr>
          </a:p>
        </p:txBody>
      </p:sp>
      <p:sp>
        <p:nvSpPr>
          <p:cNvPr id="10" name="TextBox 9">
            <a:extLst>
              <a:ext uri="{FF2B5EF4-FFF2-40B4-BE49-F238E27FC236}">
                <a16:creationId xmlns:a16="http://schemas.microsoft.com/office/drawing/2014/main" id="{FE183FFA-CDB6-3632-25D3-255CB7BBD723}"/>
              </a:ext>
            </a:extLst>
          </p:cNvPr>
          <p:cNvSpPr txBox="1"/>
          <p:nvPr/>
        </p:nvSpPr>
        <p:spPr>
          <a:xfrm>
            <a:off x="593579" y="978944"/>
            <a:ext cx="2385525" cy="300082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Q16. Spain (2005), France (2013), Colombia (2016), </a:t>
            </a:r>
            <a:r>
              <a:rPr lang="en-US">
                <a:ea typeface="+mn-lt"/>
                <a:cs typeface="+mn-lt"/>
              </a:rPr>
              <a:t>Australia (2017),</a:t>
            </a:r>
            <a:r>
              <a:rPr lang="en-US">
                <a:cs typeface="Arial"/>
              </a:rPr>
              <a:t> </a:t>
            </a:r>
            <a:br>
              <a:rPr lang="en-US">
                <a:ea typeface="+mn-lt"/>
                <a:cs typeface="+mn-lt"/>
              </a:rPr>
            </a:br>
            <a:r>
              <a:rPr lang="en-US">
                <a:ea typeface="+mn-lt"/>
                <a:cs typeface="+mn-lt"/>
              </a:rPr>
              <a:t>Ecuador (2019</a:t>
            </a:r>
            <a:r>
              <a:rPr lang="en-US">
                <a:cs typeface="Arial"/>
              </a:rPr>
              <a:t>) (1 point per correct answer)</a:t>
            </a:r>
          </a:p>
          <a:p>
            <a:endParaRPr lang="en-US">
              <a:cs typeface="Arial"/>
            </a:endParaRPr>
          </a:p>
          <a:p>
            <a:r>
              <a:rPr lang="en-US">
                <a:cs typeface="Arial"/>
              </a:rPr>
              <a:t>Q17. 2016 (1 point)</a:t>
            </a:r>
          </a:p>
          <a:p>
            <a:endParaRPr lang="en-US">
              <a:cs typeface="Arial"/>
            </a:endParaRPr>
          </a:p>
          <a:p>
            <a:r>
              <a:rPr lang="en-US">
                <a:cs typeface="Arial"/>
              </a:rPr>
              <a:t>Q18. Tasmania, holding out until 1997 (1 point)</a:t>
            </a:r>
          </a:p>
          <a:p>
            <a:endParaRPr lang="en-US">
              <a:cs typeface="Arial"/>
            </a:endParaRPr>
          </a:p>
          <a:p>
            <a:r>
              <a:rPr lang="en-US">
                <a:cs typeface="Arial"/>
              </a:rPr>
              <a:t>Q19. 1990 (1 point)</a:t>
            </a:r>
          </a:p>
          <a:p>
            <a:endParaRPr lang="en-US">
              <a:cs typeface="Arial"/>
            </a:endParaRPr>
          </a:p>
          <a:p>
            <a:r>
              <a:rPr lang="en-US">
                <a:cs typeface="Arial"/>
              </a:rPr>
              <a:t>Q20. 1991 (1 point)</a:t>
            </a:r>
          </a:p>
        </p:txBody>
      </p:sp>
      <p:sp>
        <p:nvSpPr>
          <p:cNvPr id="20" name="TextBox 19">
            <a:extLst>
              <a:ext uri="{FF2B5EF4-FFF2-40B4-BE49-F238E27FC236}">
                <a16:creationId xmlns:a16="http://schemas.microsoft.com/office/drawing/2014/main" id="{FDFF355C-A4E3-CA3F-C893-EA57E15993F8}"/>
              </a:ext>
            </a:extLst>
          </p:cNvPr>
          <p:cNvSpPr txBox="1"/>
          <p:nvPr/>
        </p:nvSpPr>
        <p:spPr>
          <a:xfrm>
            <a:off x="3343249" y="978944"/>
            <a:ext cx="2342393" cy="2377574"/>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panose="020B0604020202020204"/>
              </a:rPr>
              <a:t>Q21. Leo Baker – Skateboarding, Hannah Mouncey – AFL, Mercedes Martinez – Wrestling, Jason Ball – AFL, Ian Roberts – Rugby, Megan Rapinoe – Football / Soccer (1 point per correct answer)</a:t>
            </a:r>
          </a:p>
          <a:p>
            <a:endParaRPr lang="en-US">
              <a:cs typeface="Arial" panose="020B0604020202020204"/>
            </a:endParaRPr>
          </a:p>
          <a:p>
            <a:r>
              <a:rPr lang="en-US">
                <a:cs typeface="Arial" panose="020B0604020202020204"/>
              </a:rPr>
              <a:t>Q22. Billie Jean King </a:t>
            </a:r>
            <a:br>
              <a:rPr lang="en-US">
                <a:cs typeface="Arial" panose="020B0604020202020204"/>
              </a:rPr>
            </a:br>
            <a:r>
              <a:rPr lang="en-US">
                <a:cs typeface="Arial" panose="020B0604020202020204"/>
              </a:rPr>
              <a:t>(1 point)</a:t>
            </a:r>
          </a:p>
        </p:txBody>
      </p:sp>
      <p:sp>
        <p:nvSpPr>
          <p:cNvPr id="21" name="TextBox 20">
            <a:extLst>
              <a:ext uri="{FF2B5EF4-FFF2-40B4-BE49-F238E27FC236}">
                <a16:creationId xmlns:a16="http://schemas.microsoft.com/office/drawing/2014/main" id="{601692EB-8B42-5F3E-0654-49AC7F91D072}"/>
              </a:ext>
            </a:extLst>
          </p:cNvPr>
          <p:cNvSpPr txBox="1"/>
          <p:nvPr/>
        </p:nvSpPr>
        <p:spPr>
          <a:xfrm>
            <a:off x="6082136" y="978944"/>
            <a:ext cx="2342393" cy="2169825"/>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panose="020B0604020202020204"/>
              </a:rPr>
              <a:t>Q23. David Hockney, David Wojnarowicz, Frida </a:t>
            </a:r>
            <a:r>
              <a:rPr lang="en-US" err="1">
                <a:cs typeface="Arial" panose="020B0604020202020204"/>
              </a:rPr>
              <a:t>Khalo</a:t>
            </a:r>
            <a:r>
              <a:rPr lang="en-US">
                <a:cs typeface="Arial" panose="020B0604020202020204"/>
              </a:rPr>
              <a:t>, </a:t>
            </a:r>
            <a:r>
              <a:rPr lang="en-US">
                <a:ea typeface="+mn-lt"/>
                <a:cs typeface="+mn-lt"/>
              </a:rPr>
              <a:t>Andy Warhol </a:t>
            </a:r>
            <a:r>
              <a:rPr lang="en-US">
                <a:cs typeface="Arial" panose="020B0604020202020204"/>
              </a:rPr>
              <a:t>(1 point per correct answer)</a:t>
            </a:r>
          </a:p>
          <a:p>
            <a:endParaRPr lang="en-US">
              <a:cs typeface="Arial" panose="020B0604020202020204"/>
            </a:endParaRPr>
          </a:p>
          <a:p>
            <a:r>
              <a:rPr lang="en-US">
                <a:cs typeface="Arial" panose="020B0604020202020204"/>
              </a:rPr>
              <a:t>Q24. Leigh Bowery (1 point)</a:t>
            </a:r>
          </a:p>
          <a:p>
            <a:endParaRPr lang="en-US">
              <a:cs typeface="Arial" panose="020B0604020202020204"/>
            </a:endParaRPr>
          </a:p>
          <a:p>
            <a:r>
              <a:rPr lang="en-US">
                <a:cs typeface="Arial" panose="020B0604020202020204"/>
              </a:rPr>
              <a:t>Q25. Fitzroy (1 point)</a:t>
            </a:r>
          </a:p>
          <a:p>
            <a:endParaRPr lang="en-US">
              <a:cs typeface="Arial" panose="020B0604020202020204"/>
            </a:endParaRPr>
          </a:p>
          <a:p>
            <a:r>
              <a:rPr lang="en-US">
                <a:cs typeface="Arial" panose="020B0604020202020204"/>
              </a:rPr>
              <a:t>Q26. Harris Reed (1 point)</a:t>
            </a:r>
          </a:p>
        </p:txBody>
      </p:sp>
    </p:spTree>
    <p:extLst>
      <p:ext uri="{BB962C8B-B14F-4D97-AF65-F5344CB8AC3E}">
        <p14:creationId xmlns:p14="http://schemas.microsoft.com/office/powerpoint/2010/main" val="85519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35EFC1-1170-3BEB-3F82-FBCADBDA14F4}"/>
              </a:ext>
            </a:extLst>
          </p:cNvPr>
          <p:cNvSpPr txBox="1">
            <a:spLocks/>
          </p:cNvSpPr>
          <p:nvPr/>
        </p:nvSpPr>
        <p:spPr>
          <a:xfrm>
            <a:off x="673113" y="353119"/>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How did you do?</a:t>
            </a:r>
            <a:endParaRPr lang="en-US" sz="3000">
              <a:solidFill>
                <a:schemeClr val="accent1"/>
              </a:solidFill>
              <a:latin typeface="Museo 700" panose="02000000000000000000" pitchFamily="2" charset="77"/>
            </a:endParaRPr>
          </a:p>
        </p:txBody>
      </p:sp>
      <p:sp>
        <p:nvSpPr>
          <p:cNvPr id="5" name="TextBox 4">
            <a:extLst>
              <a:ext uri="{FF2B5EF4-FFF2-40B4-BE49-F238E27FC236}">
                <a16:creationId xmlns:a16="http://schemas.microsoft.com/office/drawing/2014/main" id="{EFCBF7AF-7455-A8FF-4C31-2EF2B77ADB33}"/>
              </a:ext>
            </a:extLst>
          </p:cNvPr>
          <p:cNvSpPr txBox="1"/>
          <p:nvPr/>
        </p:nvSpPr>
        <p:spPr>
          <a:xfrm>
            <a:off x="673318" y="949436"/>
            <a:ext cx="3514149" cy="830997"/>
          </a:xfrm>
          <a:prstGeom prst="rect">
            <a:avLst/>
          </a:prstGeom>
          <a:solidFill>
            <a:schemeClr val="tx2"/>
          </a:solidFill>
        </p:spPr>
        <p:txBody>
          <a:bodyPr vert="horz" wrap="square" lIns="90000" tIns="45720" rIns="91440" bIns="45720" rtlCol="0" anchor="t" anchorCtr="0">
            <a:spAutoFit/>
          </a:bodyPr>
          <a:lstStyle/>
          <a:p>
            <a:r>
              <a:rPr lang="en-US" sz="1600" dirty="0">
                <a:latin typeface="Museo 300"/>
              </a:rPr>
              <a:t>Time to tally up your scores, declare a winner and allocate prizes (if you're playing for prizes).</a:t>
            </a:r>
            <a:endParaRPr lang="en-US" sz="1600" dirty="0">
              <a:latin typeface="Museo 300" panose="02000000000000000000" pitchFamily="2" charset="77"/>
            </a:endParaRPr>
          </a:p>
        </p:txBody>
      </p:sp>
      <p:sp>
        <p:nvSpPr>
          <p:cNvPr id="6" name="Content Placeholder 2">
            <a:extLst>
              <a:ext uri="{FF2B5EF4-FFF2-40B4-BE49-F238E27FC236}">
                <a16:creationId xmlns:a16="http://schemas.microsoft.com/office/drawing/2014/main" id="{F011DCF5-0733-7F2E-1282-600D107105DE}"/>
              </a:ext>
            </a:extLst>
          </p:cNvPr>
          <p:cNvSpPr txBox="1">
            <a:spLocks/>
          </p:cNvSpPr>
          <p:nvPr/>
        </p:nvSpPr>
        <p:spPr>
          <a:xfrm>
            <a:off x="1416366" y="3015956"/>
            <a:ext cx="3084686" cy="523220"/>
          </a:xfrm>
          <a:prstGeom prst="rect">
            <a:avLst/>
          </a:prstGeom>
        </p:spPr>
        <p:txBody>
          <a:bodyPr vert="horz" wrap="square" lIns="72000" tIns="45720" rIns="91440" bIns="45720" numCol="1" spcCol="180000" rtlCol="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50"/>
              </a:spcBef>
            </a:pPr>
            <a:r>
              <a:rPr lang="en-AU" sz="1400">
                <a:solidFill>
                  <a:srgbClr val="000054"/>
                </a:solidFill>
                <a:cs typeface="Arial"/>
              </a:rPr>
              <a:t>You can share your scores on Yammer using #RMITPride</a:t>
            </a:r>
            <a:endParaRPr lang="en-US" sz="600">
              <a:solidFill>
                <a:srgbClr val="000054"/>
              </a:solidFill>
              <a:cs typeface="Arial"/>
            </a:endParaRPr>
          </a:p>
        </p:txBody>
      </p:sp>
      <p:sp>
        <p:nvSpPr>
          <p:cNvPr id="7" name="Content Placeholder 2">
            <a:extLst>
              <a:ext uri="{FF2B5EF4-FFF2-40B4-BE49-F238E27FC236}">
                <a16:creationId xmlns:a16="http://schemas.microsoft.com/office/drawing/2014/main" id="{067D52C6-6B2F-C831-6EA2-3B978D2DE92E}"/>
              </a:ext>
            </a:extLst>
          </p:cNvPr>
          <p:cNvSpPr txBox="1">
            <a:spLocks/>
          </p:cNvSpPr>
          <p:nvPr/>
        </p:nvSpPr>
        <p:spPr>
          <a:xfrm>
            <a:off x="1384017" y="2093343"/>
            <a:ext cx="3084686" cy="523220"/>
          </a:xfrm>
          <a:prstGeom prst="rect">
            <a:avLst/>
          </a:prstGeom>
        </p:spPr>
        <p:txBody>
          <a:bodyPr vert="horz" wrap="square" lIns="72000" tIns="45720" rIns="91440" bIns="45720" numCol="1" spcCol="180000" rtlCol="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50"/>
              </a:spcBef>
            </a:pPr>
            <a:r>
              <a:rPr lang="en-AU" sz="1400">
                <a:solidFill>
                  <a:srgbClr val="000054"/>
                </a:solidFill>
              </a:rPr>
              <a:t>There were a total of 50 points on offer – what did you score?</a:t>
            </a:r>
            <a:endParaRPr lang="en-US" sz="600">
              <a:solidFill>
                <a:srgbClr val="000054"/>
              </a:solidFill>
              <a:cs typeface="Arial"/>
            </a:endParaRPr>
          </a:p>
        </p:txBody>
      </p:sp>
      <p:sp>
        <p:nvSpPr>
          <p:cNvPr id="8" name="Content Placeholder 2">
            <a:extLst>
              <a:ext uri="{FF2B5EF4-FFF2-40B4-BE49-F238E27FC236}">
                <a16:creationId xmlns:a16="http://schemas.microsoft.com/office/drawing/2014/main" id="{D9D4C445-B81D-C278-D5C8-FA22EE022EAE}"/>
              </a:ext>
            </a:extLst>
          </p:cNvPr>
          <p:cNvSpPr txBox="1">
            <a:spLocks/>
          </p:cNvSpPr>
          <p:nvPr/>
        </p:nvSpPr>
        <p:spPr>
          <a:xfrm>
            <a:off x="1427149" y="3941046"/>
            <a:ext cx="3084686" cy="523220"/>
          </a:xfrm>
          <a:prstGeom prst="rect">
            <a:avLst/>
          </a:prstGeom>
        </p:spPr>
        <p:txBody>
          <a:bodyPr vert="horz" wrap="square" lIns="72000" tIns="45720" rIns="91440" bIns="45720" numCol="1" spcCol="180000" rtlCol="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50"/>
              </a:spcBef>
            </a:pPr>
            <a:r>
              <a:rPr lang="en-AU" sz="1400">
                <a:solidFill>
                  <a:srgbClr val="000054"/>
                </a:solidFill>
              </a:rPr>
              <a:t>Don’t forget to join us for some great events during the week!</a:t>
            </a:r>
            <a:endParaRPr lang="en-US" sz="600">
              <a:solidFill>
                <a:srgbClr val="000054"/>
              </a:solidFill>
              <a:cs typeface="Arial"/>
            </a:endParaRPr>
          </a:p>
        </p:txBody>
      </p:sp>
      <p:pic>
        <p:nvPicPr>
          <p:cNvPr id="9" name="Picture 8">
            <a:extLst>
              <a:ext uri="{FF2B5EF4-FFF2-40B4-BE49-F238E27FC236}">
                <a16:creationId xmlns:a16="http://schemas.microsoft.com/office/drawing/2014/main" id="{96D8742D-ED62-BA3C-BBA4-299EE5EE400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2150"/>
                    </a14:imgEffect>
                    <a14:imgEffect>
                      <a14:saturation sat="286000"/>
                    </a14:imgEffect>
                    <a14:imgEffect>
                      <a14:brightnessContrast bright="-3000" contrast="-38000"/>
                    </a14:imgEffect>
                  </a14:imgLayer>
                </a14:imgProps>
              </a:ext>
              <a:ext uri="{28A0092B-C50C-407E-A947-70E740481C1C}">
                <a14:useLocalDpi xmlns:a14="http://schemas.microsoft.com/office/drawing/2010/main" val="0"/>
              </a:ext>
            </a:extLst>
          </a:blip>
          <a:srcRect/>
          <a:stretch/>
        </p:blipFill>
        <p:spPr>
          <a:xfrm>
            <a:off x="776377" y="2129798"/>
            <a:ext cx="450309" cy="450309"/>
          </a:xfrm>
          <a:prstGeom prst="rect">
            <a:avLst/>
          </a:prstGeom>
        </p:spPr>
      </p:pic>
      <p:pic>
        <p:nvPicPr>
          <p:cNvPr id="10" name="Picture 9">
            <a:extLst>
              <a:ext uri="{FF2B5EF4-FFF2-40B4-BE49-F238E27FC236}">
                <a16:creationId xmlns:a16="http://schemas.microsoft.com/office/drawing/2014/main" id="{E990438A-2DFF-9349-40F2-FAAF7EE7CA4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2150"/>
                    </a14:imgEffect>
                    <a14:imgEffect>
                      <a14:saturation sat="286000"/>
                    </a14:imgEffect>
                    <a14:imgEffect>
                      <a14:brightnessContrast bright="-3000" contrast="-38000"/>
                    </a14:imgEffect>
                  </a14:imgLayer>
                </a14:imgProps>
              </a:ext>
              <a:ext uri="{28A0092B-C50C-407E-A947-70E740481C1C}">
                <a14:useLocalDpi xmlns:a14="http://schemas.microsoft.com/office/drawing/2010/main" val="0"/>
              </a:ext>
            </a:extLst>
          </a:blip>
          <a:srcRect/>
          <a:stretch/>
        </p:blipFill>
        <p:spPr>
          <a:xfrm>
            <a:off x="726497" y="4045088"/>
            <a:ext cx="547497" cy="421152"/>
          </a:xfrm>
          <a:prstGeom prst="rect">
            <a:avLst/>
          </a:prstGeom>
        </p:spPr>
      </p:pic>
      <p:pic>
        <p:nvPicPr>
          <p:cNvPr id="11" name="Picture 10">
            <a:extLst>
              <a:ext uri="{FF2B5EF4-FFF2-40B4-BE49-F238E27FC236}">
                <a16:creationId xmlns:a16="http://schemas.microsoft.com/office/drawing/2014/main" id="{F7FCCBAB-C045-9BB2-F81E-2546F4C5603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2150"/>
                    </a14:imgEffect>
                    <a14:imgEffect>
                      <a14:saturation sat="286000"/>
                    </a14:imgEffect>
                    <a14:imgEffect>
                      <a14:brightnessContrast bright="-3000" contrast="-38000"/>
                    </a14:imgEffect>
                  </a14:imgLayer>
                </a14:imgProps>
              </a:ext>
              <a:ext uri="{28A0092B-C50C-407E-A947-70E740481C1C}">
                <a14:useLocalDpi xmlns:a14="http://schemas.microsoft.com/office/drawing/2010/main" val="0"/>
              </a:ext>
            </a:extLst>
          </a:blip>
          <a:srcRect/>
          <a:stretch/>
        </p:blipFill>
        <p:spPr>
          <a:xfrm>
            <a:off x="830003" y="3015956"/>
            <a:ext cx="318269" cy="547136"/>
          </a:xfrm>
          <a:prstGeom prst="rect">
            <a:avLst/>
          </a:prstGeom>
        </p:spPr>
      </p:pic>
    </p:spTree>
    <p:extLst>
      <p:ext uri="{BB962C8B-B14F-4D97-AF65-F5344CB8AC3E}">
        <p14:creationId xmlns:p14="http://schemas.microsoft.com/office/powerpoint/2010/main" val="2510784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6198-E3BE-DFA9-0D26-0B8F054E426D}"/>
              </a:ext>
            </a:extLst>
          </p:cNvPr>
          <p:cNvSpPr txBox="1">
            <a:spLocks/>
          </p:cNvSpPr>
          <p:nvPr/>
        </p:nvSpPr>
        <p:spPr>
          <a:xfrm>
            <a:off x="642691" y="2219914"/>
            <a:ext cx="4326944" cy="725444"/>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860"/>
              </a:lnSpc>
            </a:pPr>
            <a:r>
              <a:rPr lang="en-US" sz="4800">
                <a:solidFill>
                  <a:schemeClr val="bg1"/>
                </a:solidFill>
                <a:latin typeface="Museo 900" panose="02000000000000000000" pitchFamily="2" charset="77"/>
              </a:rPr>
              <a:t>Thank you</a:t>
            </a:r>
            <a:endParaRPr lang="en-US" sz="4800">
              <a:solidFill>
                <a:schemeClr val="accent3"/>
              </a:solidFill>
              <a:latin typeface="Museo 900" panose="02000000000000000000" pitchFamily="2" charset="77"/>
            </a:endParaRPr>
          </a:p>
        </p:txBody>
      </p:sp>
      <p:sp>
        <p:nvSpPr>
          <p:cNvPr id="3" name="Title 1">
            <a:extLst>
              <a:ext uri="{FF2B5EF4-FFF2-40B4-BE49-F238E27FC236}">
                <a16:creationId xmlns:a16="http://schemas.microsoft.com/office/drawing/2014/main" id="{604C4D5B-9952-A716-C79E-AF6EA6456C21}"/>
              </a:ext>
            </a:extLst>
          </p:cNvPr>
          <p:cNvSpPr txBox="1">
            <a:spLocks/>
          </p:cNvSpPr>
          <p:nvPr/>
        </p:nvSpPr>
        <p:spPr>
          <a:xfrm>
            <a:off x="532386" y="4387126"/>
            <a:ext cx="2457702" cy="400110"/>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r>
              <a:rPr lang="en-US" sz="1400" b="0">
                <a:solidFill>
                  <a:schemeClr val="bg1"/>
                </a:solidFill>
                <a:latin typeface="Museo 300" panose="02000000000000000000" pitchFamily="2" charset="77"/>
              </a:rPr>
              <a:t>#</a:t>
            </a:r>
            <a:r>
              <a:rPr lang="en-US" sz="1400" b="0" err="1">
                <a:solidFill>
                  <a:schemeClr val="bg1"/>
                </a:solidFill>
                <a:latin typeface="Museo 300" panose="02000000000000000000" pitchFamily="2" charset="77"/>
              </a:rPr>
              <a:t>RMITPride</a:t>
            </a:r>
            <a:endParaRPr lang="en-US" sz="1400" b="0">
              <a:solidFill>
                <a:schemeClr val="bg1"/>
              </a:solidFill>
              <a:latin typeface="Museo 300" panose="02000000000000000000" pitchFamily="2" charset="77"/>
            </a:endParaRPr>
          </a:p>
          <a:p>
            <a:r>
              <a:rPr lang="en-US" sz="1400" b="0" err="1">
                <a:solidFill>
                  <a:schemeClr val="bg1"/>
                </a:solidFill>
                <a:latin typeface="Museo 300" panose="02000000000000000000" pitchFamily="2" charset="77"/>
              </a:rPr>
              <a:t>rmit.edu.au</a:t>
            </a:r>
            <a:r>
              <a:rPr lang="en-US" sz="1400" b="0">
                <a:solidFill>
                  <a:schemeClr val="bg1"/>
                </a:solidFill>
                <a:latin typeface="Museo 300" panose="02000000000000000000" pitchFamily="2" charset="77"/>
              </a:rPr>
              <a:t>/</a:t>
            </a:r>
            <a:r>
              <a:rPr lang="en-US" sz="1400" b="0" err="1">
                <a:solidFill>
                  <a:schemeClr val="bg1"/>
                </a:solidFill>
                <a:latin typeface="Museo 300" panose="02000000000000000000" pitchFamily="2" charset="77"/>
              </a:rPr>
              <a:t>prideweek</a:t>
            </a:r>
            <a:endParaRPr lang="en-US" sz="1400" b="0">
              <a:solidFill>
                <a:schemeClr val="bg1"/>
              </a:solidFill>
              <a:latin typeface="Museo 300" panose="02000000000000000000" pitchFamily="2" charset="77"/>
            </a:endParaRPr>
          </a:p>
        </p:txBody>
      </p:sp>
    </p:spTree>
    <p:extLst>
      <p:ext uri="{BB962C8B-B14F-4D97-AF65-F5344CB8AC3E}">
        <p14:creationId xmlns:p14="http://schemas.microsoft.com/office/powerpoint/2010/main" val="45790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227-5990-D219-F0AB-08F01B3F6D43}"/>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How do I join in?</a:t>
            </a:r>
          </a:p>
        </p:txBody>
      </p:sp>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latin typeface="Museo 300" panose="02000000000000000000" pitchFamily="2" charset="77"/>
              </a:rPr>
              <a:t>#</a:t>
            </a:r>
            <a:r>
              <a:rPr lang="en-US" sz="1200" b="0" err="1">
                <a:latin typeface="Museo 300" panose="02000000000000000000" pitchFamily="2" charset="77"/>
              </a:rPr>
              <a:t>RMITPride</a:t>
            </a:r>
            <a:endParaRPr lang="en-US" sz="1200" b="0">
              <a:latin typeface="Museo 300" panose="02000000000000000000" pitchFamily="2" charset="77"/>
            </a:endParaRPr>
          </a:p>
          <a:p>
            <a:pPr>
              <a:lnSpc>
                <a:spcPts val="1480"/>
              </a:lnSpc>
            </a:pPr>
            <a:r>
              <a:rPr lang="en-US" sz="1200" b="0" err="1">
                <a:latin typeface="Museo 300" panose="02000000000000000000" pitchFamily="2" charset="77"/>
              </a:rPr>
              <a:t>rmit.edu.au</a:t>
            </a:r>
            <a:r>
              <a:rPr lang="en-US" sz="1200" b="0">
                <a:latin typeface="Museo 300" panose="02000000000000000000" pitchFamily="2" charset="77"/>
              </a:rPr>
              <a:t>/</a:t>
            </a:r>
            <a:r>
              <a:rPr lang="en-US" sz="1200" b="0" err="1">
                <a:latin typeface="Museo 300" panose="02000000000000000000" pitchFamily="2" charset="77"/>
              </a:rPr>
              <a:t>prideweek</a:t>
            </a:r>
            <a:endParaRPr lang="en-US" sz="1200" b="0">
              <a:latin typeface="Museo 300" panose="02000000000000000000" pitchFamily="2" charset="77"/>
            </a:endParaRPr>
          </a:p>
        </p:txBody>
      </p:sp>
      <p:sp>
        <p:nvSpPr>
          <p:cNvPr id="4" name="TextBox 3">
            <a:extLst>
              <a:ext uri="{FF2B5EF4-FFF2-40B4-BE49-F238E27FC236}">
                <a16:creationId xmlns:a16="http://schemas.microsoft.com/office/drawing/2014/main" id="{806FA942-C177-95A2-7A6B-E7E7826AC800}"/>
              </a:ext>
            </a:extLst>
          </p:cNvPr>
          <p:cNvSpPr txBox="1"/>
          <p:nvPr/>
        </p:nvSpPr>
        <p:spPr>
          <a:xfrm>
            <a:off x="533139" y="981785"/>
            <a:ext cx="4711065" cy="584775"/>
          </a:xfrm>
          <a:prstGeom prst="rect">
            <a:avLst/>
          </a:prstGeom>
          <a:solidFill>
            <a:schemeClr val="tx2"/>
          </a:solidFill>
        </p:spPr>
        <p:txBody>
          <a:bodyPr vert="horz" wrap="square" lIns="90000" tIns="45720" rIns="91440" bIns="45720" rtlCol="0" anchor="t" anchorCtr="0">
            <a:spAutoFit/>
          </a:bodyPr>
          <a:lstStyle/>
          <a:p>
            <a:r>
              <a:rPr lang="en-US" sz="1600" dirty="0">
                <a:latin typeface="Museo 300"/>
              </a:rPr>
              <a:t>Learn more about the LGBTIQA+ community </a:t>
            </a:r>
            <a:r>
              <a:rPr lang="en-US" sz="1600">
                <a:latin typeface="Museo 300"/>
              </a:rPr>
              <a:t>while celebrating RMIT Pride Week!</a:t>
            </a:r>
            <a:endParaRPr lang="en-US" sz="1600">
              <a:latin typeface="Museo 300" panose="02000000000000000000" pitchFamily="2" charset="77"/>
            </a:endParaRPr>
          </a:p>
        </p:txBody>
      </p:sp>
      <p:sp>
        <p:nvSpPr>
          <p:cNvPr id="2" name="TextBox 1">
            <a:extLst>
              <a:ext uri="{FF2B5EF4-FFF2-40B4-BE49-F238E27FC236}">
                <a16:creationId xmlns:a16="http://schemas.microsoft.com/office/drawing/2014/main" id="{8C044C7A-2F01-9B2C-3408-61E4C4EB9628}"/>
              </a:ext>
            </a:extLst>
          </p:cNvPr>
          <p:cNvSpPr txBox="1"/>
          <p:nvPr/>
        </p:nvSpPr>
        <p:spPr>
          <a:xfrm>
            <a:off x="537354" y="1929390"/>
            <a:ext cx="5005677" cy="2062103"/>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a:cs typeface="Arial" panose="020B0604020202020204"/>
              </a:rPr>
              <a:t>From here, it's easy – if you're the Quizmaster:</a:t>
            </a:r>
            <a:endParaRPr lang="en-US"/>
          </a:p>
          <a:p>
            <a:pPr marL="285750" indent="-285750">
              <a:spcAft>
                <a:spcPts val="600"/>
              </a:spcAft>
              <a:buFont typeface="Arial"/>
              <a:buChar char="•"/>
            </a:pPr>
            <a:r>
              <a:rPr lang="en-US">
                <a:cs typeface="Arial" panose="020B0604020202020204"/>
              </a:rPr>
              <a:t>Create a calendar event, invite your group and add a Teams meeting</a:t>
            </a:r>
          </a:p>
          <a:p>
            <a:pPr marL="285750" indent="-285750">
              <a:spcAft>
                <a:spcPts val="600"/>
              </a:spcAft>
              <a:buFont typeface="Arial"/>
              <a:buChar char="•"/>
            </a:pPr>
            <a:r>
              <a:rPr lang="en-US">
                <a:cs typeface="Arial" panose="020B0604020202020204"/>
              </a:rPr>
              <a:t>During the meeting, share your screen with the other participants</a:t>
            </a:r>
          </a:p>
          <a:p>
            <a:pPr>
              <a:spcAft>
                <a:spcPts val="600"/>
              </a:spcAft>
            </a:pPr>
            <a:r>
              <a:rPr lang="en-US" b="1">
                <a:cs typeface="Arial" panose="020B0604020202020204"/>
              </a:rPr>
              <a:t>If you're a player:</a:t>
            </a:r>
          </a:p>
          <a:p>
            <a:pPr marL="285750" indent="-285750">
              <a:spcAft>
                <a:spcPts val="600"/>
              </a:spcAft>
              <a:buFont typeface="Arial"/>
              <a:buChar char="•"/>
            </a:pPr>
            <a:r>
              <a:rPr lang="en-US">
                <a:cs typeface="Arial" panose="020B0604020202020204"/>
              </a:rPr>
              <a:t>Open a blank document or sheet of paper to record your answers.</a:t>
            </a:r>
          </a:p>
        </p:txBody>
      </p:sp>
    </p:spTree>
    <p:extLst>
      <p:ext uri="{BB962C8B-B14F-4D97-AF65-F5344CB8AC3E}">
        <p14:creationId xmlns:p14="http://schemas.microsoft.com/office/powerpoint/2010/main" val="3536260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2" name="Title 1">
            <a:extLst>
              <a:ext uri="{FF2B5EF4-FFF2-40B4-BE49-F238E27FC236}">
                <a16:creationId xmlns:a16="http://schemas.microsoft.com/office/drawing/2014/main" id="{70350D2C-81C9-5E5A-D4F8-C77CBF62BCF8}"/>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What are the rules?</a:t>
            </a:r>
          </a:p>
        </p:txBody>
      </p:sp>
      <p:sp>
        <p:nvSpPr>
          <p:cNvPr id="6" name="TextBox 5">
            <a:extLst>
              <a:ext uri="{FF2B5EF4-FFF2-40B4-BE49-F238E27FC236}">
                <a16:creationId xmlns:a16="http://schemas.microsoft.com/office/drawing/2014/main" id="{018A2F96-FE67-A4BC-9A94-A284DE91B300}"/>
              </a:ext>
            </a:extLst>
          </p:cNvPr>
          <p:cNvSpPr txBox="1"/>
          <p:nvPr/>
        </p:nvSpPr>
        <p:spPr>
          <a:xfrm>
            <a:off x="533139" y="981785"/>
            <a:ext cx="4711065" cy="338554"/>
          </a:xfrm>
          <a:prstGeom prst="rect">
            <a:avLst/>
          </a:prstGeom>
          <a:solidFill>
            <a:schemeClr val="tx2"/>
          </a:solidFill>
        </p:spPr>
        <p:txBody>
          <a:bodyPr vert="horz" wrap="square" lIns="90000" tIns="45720" rIns="91440" bIns="45720" rtlCol="0" anchor="t" anchorCtr="0">
            <a:spAutoFit/>
          </a:bodyPr>
          <a:lstStyle/>
          <a:p>
            <a:r>
              <a:rPr lang="en-US" sz="1600" dirty="0">
                <a:latin typeface="Museo 300"/>
              </a:rPr>
              <a:t>Usual trivia rules apply!</a:t>
            </a:r>
            <a:endParaRPr lang="en-US" sz="1600" dirty="0">
              <a:latin typeface="Museo 300" panose="02000000000000000000" pitchFamily="2" charset="77"/>
            </a:endParaRPr>
          </a:p>
        </p:txBody>
      </p:sp>
      <p:sp>
        <p:nvSpPr>
          <p:cNvPr id="4" name="Subtitle 1">
            <a:extLst>
              <a:ext uri="{FF2B5EF4-FFF2-40B4-BE49-F238E27FC236}">
                <a16:creationId xmlns:a16="http://schemas.microsoft.com/office/drawing/2014/main" id="{0C0AE749-A901-5A26-C220-F1BBC03606A1}"/>
              </a:ext>
            </a:extLst>
          </p:cNvPr>
          <p:cNvSpPr txBox="1">
            <a:spLocks/>
          </p:cNvSpPr>
          <p:nvPr/>
        </p:nvSpPr>
        <p:spPr>
          <a:xfrm>
            <a:off x="596442" y="1629421"/>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panose="02000000000000000000" pitchFamily="2" charset="77"/>
              </a:rPr>
              <a:t>There are six categories</a:t>
            </a:r>
          </a:p>
        </p:txBody>
      </p:sp>
      <p:cxnSp>
        <p:nvCxnSpPr>
          <p:cNvPr id="5" name="Straight Connector 4">
            <a:extLst>
              <a:ext uri="{FF2B5EF4-FFF2-40B4-BE49-F238E27FC236}">
                <a16:creationId xmlns:a16="http://schemas.microsoft.com/office/drawing/2014/main" id="{64E21DCB-C98A-A0F1-40DE-4DD5F97E1ED5}"/>
              </a:ext>
            </a:extLst>
          </p:cNvPr>
          <p:cNvCxnSpPr>
            <a:cxnSpLocks/>
          </p:cNvCxnSpPr>
          <p:nvPr/>
        </p:nvCxnSpPr>
        <p:spPr>
          <a:xfrm>
            <a:off x="6085254" y="2036864"/>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688073-5DC9-B462-7EDF-00345D275FA9}"/>
              </a:ext>
            </a:extLst>
          </p:cNvPr>
          <p:cNvCxnSpPr>
            <a:cxnSpLocks/>
          </p:cNvCxnSpPr>
          <p:nvPr/>
        </p:nvCxnSpPr>
        <p:spPr>
          <a:xfrm>
            <a:off x="3342156" y="2047647"/>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51D62F-BBC6-3120-199D-BB77B881DBD6}"/>
              </a:ext>
            </a:extLst>
          </p:cNvPr>
          <p:cNvCxnSpPr>
            <a:cxnSpLocks/>
          </p:cNvCxnSpPr>
          <p:nvPr/>
        </p:nvCxnSpPr>
        <p:spPr>
          <a:xfrm>
            <a:off x="573432" y="2036864"/>
            <a:ext cx="228316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Subtitle 1">
            <a:extLst>
              <a:ext uri="{FF2B5EF4-FFF2-40B4-BE49-F238E27FC236}">
                <a16:creationId xmlns:a16="http://schemas.microsoft.com/office/drawing/2014/main" id="{40A5CB04-E530-A2F4-B322-5F70256917CC}"/>
              </a:ext>
            </a:extLst>
          </p:cNvPr>
          <p:cNvSpPr txBox="1">
            <a:spLocks/>
          </p:cNvSpPr>
          <p:nvPr/>
        </p:nvSpPr>
        <p:spPr>
          <a:xfrm>
            <a:off x="6108264" y="1621882"/>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panose="02000000000000000000" pitchFamily="2" charset="77"/>
              </a:rPr>
              <a:t>Share your scores!</a:t>
            </a:r>
          </a:p>
        </p:txBody>
      </p:sp>
      <p:sp>
        <p:nvSpPr>
          <p:cNvPr id="14" name="Subtitle 1">
            <a:extLst>
              <a:ext uri="{FF2B5EF4-FFF2-40B4-BE49-F238E27FC236}">
                <a16:creationId xmlns:a16="http://schemas.microsoft.com/office/drawing/2014/main" id="{8F1BE7FB-C806-4690-FDCD-E41288D67139}"/>
              </a:ext>
            </a:extLst>
          </p:cNvPr>
          <p:cNvSpPr txBox="1">
            <a:spLocks/>
          </p:cNvSpPr>
          <p:nvPr/>
        </p:nvSpPr>
        <p:spPr>
          <a:xfrm>
            <a:off x="3447260" y="1650986"/>
            <a:ext cx="2237141" cy="405949"/>
          </a:xfrm>
          <a:prstGeom prst="rect">
            <a:avLst/>
          </a:prstGeom>
        </p:spPr>
        <p:txBody>
          <a:bodyPr vert="horz" lIns="0" tIns="45720" rIns="91440" bIns="45720" rtlCol="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1640"/>
              </a:lnSpc>
            </a:pPr>
            <a:r>
              <a:rPr lang="en-AU" sz="1400" b="1">
                <a:latin typeface="Museo 700" panose="02000000000000000000" pitchFamily="2" charset="77"/>
              </a:rPr>
              <a:t>Record your answers</a:t>
            </a:r>
          </a:p>
        </p:txBody>
      </p:sp>
      <p:sp>
        <p:nvSpPr>
          <p:cNvPr id="10" name="TextBox 9">
            <a:extLst>
              <a:ext uri="{FF2B5EF4-FFF2-40B4-BE49-F238E27FC236}">
                <a16:creationId xmlns:a16="http://schemas.microsoft.com/office/drawing/2014/main" id="{FE183FFA-CDB6-3632-25D3-255CB7BBD723}"/>
              </a:ext>
            </a:extLst>
          </p:cNvPr>
          <p:cNvSpPr txBox="1"/>
          <p:nvPr/>
        </p:nvSpPr>
        <p:spPr>
          <a:xfrm>
            <a:off x="593579" y="2089595"/>
            <a:ext cx="2385525" cy="162352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dirty="0">
                <a:cs typeface="Arial"/>
              </a:rPr>
              <a:t>All categories feature LGBTIQA+ knowledge, history and public figures. </a:t>
            </a:r>
          </a:p>
          <a:p>
            <a:pPr>
              <a:spcAft>
                <a:spcPts val="600"/>
              </a:spcAft>
            </a:pPr>
            <a:r>
              <a:rPr lang="en-US" dirty="0">
                <a:cs typeface="Arial"/>
              </a:rPr>
              <a:t>These are: Flags and terminology; History; Pop Culture; Political; Sport; and Art and fashion.</a:t>
            </a:r>
          </a:p>
        </p:txBody>
      </p:sp>
      <p:sp>
        <p:nvSpPr>
          <p:cNvPr id="20" name="TextBox 19">
            <a:extLst>
              <a:ext uri="{FF2B5EF4-FFF2-40B4-BE49-F238E27FC236}">
                <a16:creationId xmlns:a16="http://schemas.microsoft.com/office/drawing/2014/main" id="{FDFF355C-A4E3-CA3F-C893-EA57E15993F8}"/>
              </a:ext>
            </a:extLst>
          </p:cNvPr>
          <p:cNvSpPr txBox="1"/>
          <p:nvPr/>
        </p:nvSpPr>
        <p:spPr>
          <a:xfrm>
            <a:off x="3343249" y="2089595"/>
            <a:ext cx="2342393" cy="183127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dirty="0">
                <a:cs typeface="Arial" panose="020B0604020202020204"/>
              </a:rPr>
              <a:t>Each player records their individual answers.</a:t>
            </a:r>
            <a:endParaRPr lang="en-US" dirty="0"/>
          </a:p>
          <a:p>
            <a:pPr marL="285750" indent="-285750">
              <a:spcAft>
                <a:spcPts val="600"/>
              </a:spcAft>
              <a:buFont typeface="Arial"/>
              <a:buChar char="•"/>
            </a:pPr>
            <a:r>
              <a:rPr lang="en-US" dirty="0">
                <a:cs typeface="Arial" panose="020B0604020202020204"/>
              </a:rPr>
              <a:t>Or, if playing with a large group, break into teams and allocate a person to record the answers.</a:t>
            </a:r>
          </a:p>
        </p:txBody>
      </p:sp>
      <p:sp>
        <p:nvSpPr>
          <p:cNvPr id="21" name="TextBox 20">
            <a:extLst>
              <a:ext uri="{FF2B5EF4-FFF2-40B4-BE49-F238E27FC236}">
                <a16:creationId xmlns:a16="http://schemas.microsoft.com/office/drawing/2014/main" id="{601692EB-8B42-5F3E-0654-49AC7F91D072}"/>
              </a:ext>
            </a:extLst>
          </p:cNvPr>
          <p:cNvSpPr txBox="1"/>
          <p:nvPr/>
        </p:nvSpPr>
        <p:spPr>
          <a:xfrm>
            <a:off x="6082136" y="2089595"/>
            <a:ext cx="2342393" cy="141577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a:cs typeface="Arial" panose="020B0604020202020204"/>
              </a:rPr>
              <a:t>The answers are listed at the end with details on how much they are each worth.</a:t>
            </a:r>
          </a:p>
          <a:p>
            <a:pPr marL="285750" indent="-285750">
              <a:spcAft>
                <a:spcPts val="600"/>
              </a:spcAft>
              <a:buFont typeface="Arial"/>
              <a:buChar char="•"/>
            </a:pPr>
            <a:r>
              <a:rPr lang="en-US">
                <a:cs typeface="Arial" panose="020B0604020202020204"/>
              </a:rPr>
              <a:t>Rank your points and see how well you did!</a:t>
            </a:r>
          </a:p>
        </p:txBody>
      </p:sp>
    </p:spTree>
    <p:extLst>
      <p:ext uri="{BB962C8B-B14F-4D97-AF65-F5344CB8AC3E}">
        <p14:creationId xmlns:p14="http://schemas.microsoft.com/office/powerpoint/2010/main" val="4216934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521639-1075-8B9F-73F0-98F0502EC247}"/>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3" name="Title 1">
            <a:extLst>
              <a:ext uri="{FF2B5EF4-FFF2-40B4-BE49-F238E27FC236}">
                <a16:creationId xmlns:a16="http://schemas.microsoft.com/office/drawing/2014/main" id="{71EA43A3-B42E-68D5-C803-1284C4EBB97B}"/>
              </a:ext>
            </a:extLst>
          </p:cNvPr>
          <p:cNvSpPr txBox="1">
            <a:spLocks/>
          </p:cNvSpPr>
          <p:nvPr/>
        </p:nvSpPr>
        <p:spPr>
          <a:xfrm>
            <a:off x="566489" y="1941554"/>
            <a:ext cx="5437594" cy="1312026"/>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860"/>
              </a:lnSpc>
            </a:pPr>
            <a:r>
              <a:rPr lang="en-US" sz="4800">
                <a:solidFill>
                  <a:schemeClr val="bg1"/>
                </a:solidFill>
                <a:latin typeface="Museo 900"/>
              </a:rPr>
              <a:t>Round 1</a:t>
            </a:r>
            <a:endParaRPr lang="en-US" sz="4800">
              <a:solidFill>
                <a:schemeClr val="bg1"/>
              </a:solidFill>
              <a:latin typeface="Museo 900" panose="02000000000000000000" pitchFamily="2" charset="77"/>
            </a:endParaRPr>
          </a:p>
          <a:p>
            <a:pPr>
              <a:lnSpc>
                <a:spcPts val="4860"/>
              </a:lnSpc>
            </a:pPr>
            <a:r>
              <a:rPr lang="en-US" sz="3600">
                <a:solidFill>
                  <a:schemeClr val="bg1"/>
                </a:solidFill>
                <a:latin typeface="Museo 900"/>
              </a:rPr>
              <a:t>Flags and terminology</a:t>
            </a:r>
          </a:p>
        </p:txBody>
      </p:sp>
    </p:spTree>
    <p:extLst>
      <p:ext uri="{BB962C8B-B14F-4D97-AF65-F5344CB8AC3E}">
        <p14:creationId xmlns:p14="http://schemas.microsoft.com/office/powerpoint/2010/main" val="1557123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227-5990-D219-F0AB-08F01B3F6D43}"/>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1</a:t>
            </a:r>
            <a:endParaRPr lang="en-US" sz="3000">
              <a:solidFill>
                <a:schemeClr val="accent1"/>
              </a:solidFill>
              <a:latin typeface="Museo 700" panose="02000000000000000000" pitchFamily="2" charset="77"/>
            </a:endParaRPr>
          </a:p>
        </p:txBody>
      </p:sp>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latin typeface="Museo 300" panose="02000000000000000000" pitchFamily="2" charset="77"/>
              </a:rPr>
              <a:t>#</a:t>
            </a:r>
            <a:r>
              <a:rPr lang="en-US" sz="1200" b="0" err="1">
                <a:latin typeface="Museo 300" panose="02000000000000000000" pitchFamily="2" charset="77"/>
              </a:rPr>
              <a:t>RMITPride</a:t>
            </a:r>
            <a:endParaRPr lang="en-US" sz="1200" b="0">
              <a:latin typeface="Museo 300" panose="02000000000000000000" pitchFamily="2" charset="77"/>
            </a:endParaRPr>
          </a:p>
          <a:p>
            <a:pPr>
              <a:lnSpc>
                <a:spcPts val="1480"/>
              </a:lnSpc>
            </a:pPr>
            <a:r>
              <a:rPr lang="en-US" sz="1200" b="0" err="1">
                <a:latin typeface="Museo 300" panose="02000000000000000000" pitchFamily="2" charset="77"/>
              </a:rPr>
              <a:t>rmit.edu.au</a:t>
            </a:r>
            <a:r>
              <a:rPr lang="en-US" sz="1200" b="0">
                <a:latin typeface="Museo 300" panose="02000000000000000000" pitchFamily="2" charset="77"/>
              </a:rPr>
              <a:t>/</a:t>
            </a:r>
            <a:r>
              <a:rPr lang="en-US" sz="1200" b="0" err="1">
                <a:latin typeface="Museo 300" panose="02000000000000000000" pitchFamily="2" charset="77"/>
              </a:rPr>
              <a:t>prideweek</a:t>
            </a:r>
            <a:endParaRPr lang="en-US" sz="1200" b="0">
              <a:latin typeface="Museo 300" panose="02000000000000000000" pitchFamily="2" charset="77"/>
            </a:endParaRPr>
          </a:p>
        </p:txBody>
      </p:sp>
      <p:sp>
        <p:nvSpPr>
          <p:cNvPr id="4" name="TextBox 3">
            <a:extLst>
              <a:ext uri="{FF2B5EF4-FFF2-40B4-BE49-F238E27FC236}">
                <a16:creationId xmlns:a16="http://schemas.microsoft.com/office/drawing/2014/main" id="{806FA942-C177-95A2-7A6B-E7E7826AC800}"/>
              </a:ext>
            </a:extLst>
          </p:cNvPr>
          <p:cNvSpPr txBox="1"/>
          <p:nvPr/>
        </p:nvSpPr>
        <p:spPr>
          <a:xfrm>
            <a:off x="3131846" y="399502"/>
            <a:ext cx="4711065" cy="584775"/>
          </a:xfrm>
          <a:prstGeom prst="rect">
            <a:avLst/>
          </a:prstGeom>
          <a:solidFill>
            <a:schemeClr val="tx2"/>
          </a:solidFill>
        </p:spPr>
        <p:txBody>
          <a:bodyPr vert="horz" wrap="square" lIns="90000" tIns="45720" rIns="91440" bIns="45720" rtlCol="0" anchor="t" anchorCtr="0">
            <a:spAutoFit/>
          </a:bodyPr>
          <a:lstStyle/>
          <a:p>
            <a:r>
              <a:rPr lang="en-US" sz="1600" b="1">
                <a:latin typeface="Museo 300"/>
              </a:rPr>
              <a:t>Identify these flags</a:t>
            </a:r>
            <a:br>
              <a:rPr lang="en-US" sz="1600">
                <a:latin typeface="Museo 300"/>
              </a:rPr>
            </a:br>
            <a:r>
              <a:rPr lang="en-US" sz="1600">
                <a:latin typeface="Museo 300"/>
              </a:rPr>
              <a:t>(1 point per correct answer)</a:t>
            </a:r>
            <a:endParaRPr lang="en-US" sz="1600">
              <a:latin typeface="Museo 300" panose="02000000000000000000" pitchFamily="2" charset="77"/>
            </a:endParaRPr>
          </a:p>
        </p:txBody>
      </p:sp>
      <p:cxnSp>
        <p:nvCxnSpPr>
          <p:cNvPr id="6" name="Straight Connector 5">
            <a:extLst>
              <a:ext uri="{FF2B5EF4-FFF2-40B4-BE49-F238E27FC236}">
                <a16:creationId xmlns:a16="http://schemas.microsoft.com/office/drawing/2014/main" id="{B4BB6AC8-E6B8-A4B3-109E-60D43349330B}"/>
              </a:ext>
            </a:extLst>
          </p:cNvPr>
          <p:cNvCxnSpPr>
            <a:cxnSpLocks/>
          </p:cNvCxnSpPr>
          <p:nvPr/>
        </p:nvCxnSpPr>
        <p:spPr>
          <a:xfrm flipH="1" flipV="1">
            <a:off x="2878160" y="462544"/>
            <a:ext cx="2838" cy="4313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8" descr="Background pattern&#10;&#10;Description automatically generated">
            <a:extLst>
              <a:ext uri="{FF2B5EF4-FFF2-40B4-BE49-F238E27FC236}">
                <a16:creationId xmlns:a16="http://schemas.microsoft.com/office/drawing/2014/main" id="{D1DF64E1-3CF1-4326-46DE-14A6A4CDB059}"/>
              </a:ext>
            </a:extLst>
          </p:cNvPr>
          <p:cNvPicPr>
            <a:picLocks noChangeAspect="1"/>
          </p:cNvPicPr>
          <p:nvPr/>
        </p:nvPicPr>
        <p:blipFill>
          <a:blip r:embed="rId2"/>
          <a:stretch>
            <a:fillRect/>
          </a:stretch>
        </p:blipFill>
        <p:spPr>
          <a:xfrm>
            <a:off x="332117" y="1082048"/>
            <a:ext cx="2743200" cy="1642311"/>
          </a:xfrm>
          <a:prstGeom prst="rect">
            <a:avLst/>
          </a:prstGeom>
        </p:spPr>
      </p:pic>
      <p:pic>
        <p:nvPicPr>
          <p:cNvPr id="9" name="Picture 9" descr="Background pattern&#10;&#10;Description automatically generated">
            <a:extLst>
              <a:ext uri="{FF2B5EF4-FFF2-40B4-BE49-F238E27FC236}">
                <a16:creationId xmlns:a16="http://schemas.microsoft.com/office/drawing/2014/main" id="{15FF32BB-14EE-B701-A703-9B9A74819021}"/>
              </a:ext>
            </a:extLst>
          </p:cNvPr>
          <p:cNvPicPr>
            <a:picLocks noChangeAspect="1"/>
          </p:cNvPicPr>
          <p:nvPr/>
        </p:nvPicPr>
        <p:blipFill>
          <a:blip r:embed="rId3"/>
          <a:stretch>
            <a:fillRect/>
          </a:stretch>
        </p:blipFill>
        <p:spPr>
          <a:xfrm>
            <a:off x="3200400" y="1079338"/>
            <a:ext cx="2743200" cy="1647731"/>
          </a:xfrm>
          <a:prstGeom prst="rect">
            <a:avLst/>
          </a:prstGeom>
        </p:spPr>
      </p:pic>
      <p:pic>
        <p:nvPicPr>
          <p:cNvPr id="11" name="Picture 11" descr="A picture containing text, clipart&#10;&#10;Description automatically generated">
            <a:extLst>
              <a:ext uri="{FF2B5EF4-FFF2-40B4-BE49-F238E27FC236}">
                <a16:creationId xmlns:a16="http://schemas.microsoft.com/office/drawing/2014/main" id="{4D39CBEC-E0A4-3CBF-6E6C-2AC19E2B3A4E}"/>
              </a:ext>
            </a:extLst>
          </p:cNvPr>
          <p:cNvPicPr>
            <a:picLocks noChangeAspect="1"/>
          </p:cNvPicPr>
          <p:nvPr/>
        </p:nvPicPr>
        <p:blipFill>
          <a:blip r:embed="rId4"/>
          <a:stretch>
            <a:fillRect/>
          </a:stretch>
        </p:blipFill>
        <p:spPr>
          <a:xfrm>
            <a:off x="6057900" y="1077536"/>
            <a:ext cx="2743200" cy="1651334"/>
          </a:xfrm>
          <a:prstGeom prst="rect">
            <a:avLst/>
          </a:prstGeom>
        </p:spPr>
      </p:pic>
      <p:pic>
        <p:nvPicPr>
          <p:cNvPr id="13" name="Picture 13">
            <a:extLst>
              <a:ext uri="{FF2B5EF4-FFF2-40B4-BE49-F238E27FC236}">
                <a16:creationId xmlns:a16="http://schemas.microsoft.com/office/drawing/2014/main" id="{F8E9E30C-F288-3CED-0FEA-6149CB32CF58}"/>
              </a:ext>
            </a:extLst>
          </p:cNvPr>
          <p:cNvPicPr>
            <a:picLocks noChangeAspect="1"/>
          </p:cNvPicPr>
          <p:nvPr/>
        </p:nvPicPr>
        <p:blipFill>
          <a:blip r:embed="rId5"/>
          <a:stretch>
            <a:fillRect/>
          </a:stretch>
        </p:blipFill>
        <p:spPr>
          <a:xfrm>
            <a:off x="4569843" y="2781253"/>
            <a:ext cx="2743200" cy="1651334"/>
          </a:xfrm>
          <a:prstGeom prst="rect">
            <a:avLst/>
          </a:prstGeom>
        </p:spPr>
      </p:pic>
      <p:pic>
        <p:nvPicPr>
          <p:cNvPr id="2" name="Picture 2" descr="Icon&#10;&#10;Description automatically generated">
            <a:extLst>
              <a:ext uri="{FF2B5EF4-FFF2-40B4-BE49-F238E27FC236}">
                <a16:creationId xmlns:a16="http://schemas.microsoft.com/office/drawing/2014/main" id="{12213B8C-29D0-8939-1330-96CB9820E2FC}"/>
              </a:ext>
            </a:extLst>
          </p:cNvPr>
          <p:cNvPicPr>
            <a:picLocks noChangeAspect="1"/>
          </p:cNvPicPr>
          <p:nvPr/>
        </p:nvPicPr>
        <p:blipFill>
          <a:blip r:embed="rId6"/>
          <a:stretch>
            <a:fillRect/>
          </a:stretch>
        </p:blipFill>
        <p:spPr>
          <a:xfrm>
            <a:off x="1507466" y="2777059"/>
            <a:ext cx="2969643" cy="1659722"/>
          </a:xfrm>
          <a:prstGeom prst="rect">
            <a:avLst/>
          </a:prstGeom>
        </p:spPr>
      </p:pic>
    </p:spTree>
    <p:extLst>
      <p:ext uri="{BB962C8B-B14F-4D97-AF65-F5344CB8AC3E}">
        <p14:creationId xmlns:p14="http://schemas.microsoft.com/office/powerpoint/2010/main" val="19674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4604227-5990-D219-F0AB-08F01B3F6D43}"/>
              </a:ext>
            </a:extLst>
          </p:cNvPr>
          <p:cNvSpPr txBox="1">
            <a:spLocks/>
          </p:cNvSpPr>
          <p:nvPr/>
        </p:nvSpPr>
        <p:spPr>
          <a:xfrm>
            <a:off x="3074091" y="8063"/>
            <a:ext cx="1538874"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2</a:t>
            </a:r>
            <a:endParaRPr lang="en-US" sz="2000">
              <a:solidFill>
                <a:schemeClr val="accent1"/>
              </a:solidFill>
              <a:latin typeface="Museo 700" panose="02000000000000000000" pitchFamily="2" charset="77"/>
            </a:endParaRPr>
          </a:p>
        </p:txBody>
      </p:sp>
      <p:sp>
        <p:nvSpPr>
          <p:cNvPr id="7" name="Title 1">
            <a:extLst>
              <a:ext uri="{FF2B5EF4-FFF2-40B4-BE49-F238E27FC236}">
                <a16:creationId xmlns:a16="http://schemas.microsoft.com/office/drawing/2014/main" id="{D2508693-172A-86FA-FF32-4001090DD7D8}"/>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
        <p:nvSpPr>
          <p:cNvPr id="2" name="TextBox 1">
            <a:extLst>
              <a:ext uri="{FF2B5EF4-FFF2-40B4-BE49-F238E27FC236}">
                <a16:creationId xmlns:a16="http://schemas.microsoft.com/office/drawing/2014/main" id="{38C6A229-022B-7148-8B43-B919B47ACA9D}"/>
              </a:ext>
            </a:extLst>
          </p:cNvPr>
          <p:cNvSpPr txBox="1"/>
          <p:nvPr/>
        </p:nvSpPr>
        <p:spPr>
          <a:xfrm>
            <a:off x="3074186" y="608471"/>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What is the umbrella term used to describe genders that sit outside the binary of woman and man? (1 point)</a:t>
            </a:r>
          </a:p>
        </p:txBody>
      </p:sp>
      <p:sp>
        <p:nvSpPr>
          <p:cNvPr id="6" name="Title 1">
            <a:extLst>
              <a:ext uri="{FF2B5EF4-FFF2-40B4-BE49-F238E27FC236}">
                <a16:creationId xmlns:a16="http://schemas.microsoft.com/office/drawing/2014/main" id="{44941069-3FCE-49A7-3A94-7FA22DF802FC}"/>
              </a:ext>
            </a:extLst>
          </p:cNvPr>
          <p:cNvSpPr txBox="1">
            <a:spLocks/>
          </p:cNvSpPr>
          <p:nvPr/>
        </p:nvSpPr>
        <p:spPr>
          <a:xfrm>
            <a:off x="3074091" y="1129497"/>
            <a:ext cx="1538874"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3</a:t>
            </a:r>
            <a:endParaRPr lang="en-US" sz="2000">
              <a:solidFill>
                <a:schemeClr val="accent1"/>
              </a:solidFill>
              <a:latin typeface="Museo 700" panose="02000000000000000000" pitchFamily="2" charset="77"/>
            </a:endParaRPr>
          </a:p>
        </p:txBody>
      </p:sp>
      <p:sp>
        <p:nvSpPr>
          <p:cNvPr id="8" name="TextBox 7">
            <a:extLst>
              <a:ext uri="{FF2B5EF4-FFF2-40B4-BE49-F238E27FC236}">
                <a16:creationId xmlns:a16="http://schemas.microsoft.com/office/drawing/2014/main" id="{5ABCEA1A-AB64-907F-7080-AA24927FF5A8}"/>
              </a:ext>
            </a:extLst>
          </p:cNvPr>
          <p:cNvSpPr txBox="1"/>
          <p:nvPr/>
        </p:nvSpPr>
        <p:spPr>
          <a:xfrm>
            <a:off x="3074186" y="1686773"/>
            <a:ext cx="5815054" cy="507831"/>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What do you call the assumption or belief that heterosexuality is the preferred or normal mode of sexual orientation? (1 point)</a:t>
            </a:r>
          </a:p>
        </p:txBody>
      </p:sp>
      <p:sp>
        <p:nvSpPr>
          <p:cNvPr id="9" name="Title 1">
            <a:extLst>
              <a:ext uri="{FF2B5EF4-FFF2-40B4-BE49-F238E27FC236}">
                <a16:creationId xmlns:a16="http://schemas.microsoft.com/office/drawing/2014/main" id="{C507CBD4-E60D-91A6-1449-C604A0B93DBA}"/>
              </a:ext>
            </a:extLst>
          </p:cNvPr>
          <p:cNvSpPr txBox="1">
            <a:spLocks/>
          </p:cNvSpPr>
          <p:nvPr/>
        </p:nvSpPr>
        <p:spPr>
          <a:xfrm>
            <a:off x="3074091" y="2261713"/>
            <a:ext cx="1538874"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4</a:t>
            </a:r>
            <a:endParaRPr lang="en-US" sz="2000">
              <a:solidFill>
                <a:schemeClr val="accent1"/>
              </a:solidFill>
              <a:latin typeface="Museo 700" panose="02000000000000000000" pitchFamily="2" charset="77"/>
            </a:endParaRPr>
          </a:p>
        </p:txBody>
      </p:sp>
      <p:sp>
        <p:nvSpPr>
          <p:cNvPr id="10" name="TextBox 9">
            <a:extLst>
              <a:ext uri="{FF2B5EF4-FFF2-40B4-BE49-F238E27FC236}">
                <a16:creationId xmlns:a16="http://schemas.microsoft.com/office/drawing/2014/main" id="{459CB8C9-E200-8FDC-582E-8DCF6C5271E4}"/>
              </a:ext>
            </a:extLst>
          </p:cNvPr>
          <p:cNvSpPr txBox="1"/>
          <p:nvPr/>
        </p:nvSpPr>
        <p:spPr>
          <a:xfrm>
            <a:off x="3074186" y="2818989"/>
            <a:ext cx="5815054" cy="300082"/>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The Asexual Pride flag is composed of what </a:t>
            </a:r>
            <a:r>
              <a:rPr lang="en-US" err="1">
                <a:cs typeface="Arial"/>
              </a:rPr>
              <a:t>colour</a:t>
            </a:r>
            <a:r>
              <a:rPr lang="en-US">
                <a:cs typeface="Arial"/>
              </a:rPr>
              <a:t> stripes? (1 point)</a:t>
            </a:r>
          </a:p>
        </p:txBody>
      </p:sp>
      <p:cxnSp>
        <p:nvCxnSpPr>
          <p:cNvPr id="14" name="Straight Connector 13">
            <a:extLst>
              <a:ext uri="{FF2B5EF4-FFF2-40B4-BE49-F238E27FC236}">
                <a16:creationId xmlns:a16="http://schemas.microsoft.com/office/drawing/2014/main" id="{38BA4882-DD21-4B59-13BC-534CA983F2C5}"/>
              </a:ext>
            </a:extLst>
          </p:cNvPr>
          <p:cNvCxnSpPr>
            <a:cxnSpLocks/>
          </p:cNvCxnSpPr>
          <p:nvPr/>
        </p:nvCxnSpPr>
        <p:spPr>
          <a:xfrm>
            <a:off x="3204488" y="1195789"/>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2987C9-4C7C-5329-DCF0-E69BCD054EDE}"/>
              </a:ext>
            </a:extLst>
          </p:cNvPr>
          <p:cNvCxnSpPr>
            <a:cxnSpLocks/>
          </p:cNvCxnSpPr>
          <p:nvPr/>
        </p:nvCxnSpPr>
        <p:spPr>
          <a:xfrm>
            <a:off x="3204488" y="2317223"/>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0E5498B-77AC-1759-F1D3-4B8263C19909}"/>
              </a:ext>
            </a:extLst>
          </p:cNvPr>
          <p:cNvSpPr txBox="1">
            <a:spLocks/>
          </p:cNvSpPr>
          <p:nvPr/>
        </p:nvSpPr>
        <p:spPr>
          <a:xfrm>
            <a:off x="3084874" y="3145922"/>
            <a:ext cx="1538874" cy="562975"/>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2000">
                <a:solidFill>
                  <a:schemeClr val="accent1"/>
                </a:solidFill>
                <a:latin typeface="Museo 700"/>
              </a:rPr>
              <a:t>Question 5</a:t>
            </a:r>
            <a:endParaRPr lang="en-US" sz="2000">
              <a:solidFill>
                <a:schemeClr val="accent1"/>
              </a:solidFill>
              <a:latin typeface="Museo 700" panose="02000000000000000000" pitchFamily="2" charset="77"/>
            </a:endParaRPr>
          </a:p>
        </p:txBody>
      </p:sp>
      <p:sp>
        <p:nvSpPr>
          <p:cNvPr id="17" name="TextBox 16">
            <a:extLst>
              <a:ext uri="{FF2B5EF4-FFF2-40B4-BE49-F238E27FC236}">
                <a16:creationId xmlns:a16="http://schemas.microsoft.com/office/drawing/2014/main" id="{91553B11-BC15-A100-1D46-817EC4C351C5}"/>
              </a:ext>
            </a:extLst>
          </p:cNvPr>
          <p:cNvSpPr txBox="1"/>
          <p:nvPr/>
        </p:nvSpPr>
        <p:spPr>
          <a:xfrm>
            <a:off x="3084969" y="3660066"/>
            <a:ext cx="5815054" cy="1338828"/>
          </a:xfrm>
          <a:prstGeom prst="rect">
            <a:avLst/>
          </a:prstGeom>
          <a:solidFill>
            <a:schemeClr val="tx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If gender dysphoria is the distress or unease sometimes experienced from being misgendered, what term is commonly used to describe the opposite experience? (1 point)</a:t>
            </a:r>
          </a:p>
          <a:p>
            <a:endParaRPr lang="en-US">
              <a:cs typeface="Arial"/>
            </a:endParaRPr>
          </a:p>
          <a:p>
            <a:r>
              <a:rPr lang="en-US">
                <a:cs typeface="Arial"/>
              </a:rPr>
              <a:t>A. Gender glee              B. Gender euphoria  </a:t>
            </a:r>
            <a:br>
              <a:rPr lang="en-US">
                <a:cs typeface="Arial"/>
              </a:rPr>
            </a:br>
            <a:r>
              <a:rPr lang="en-US">
                <a:cs typeface="Arial"/>
              </a:rPr>
              <a:t>C. Gender expression   D. Gender hooray</a:t>
            </a:r>
          </a:p>
        </p:txBody>
      </p:sp>
      <p:cxnSp>
        <p:nvCxnSpPr>
          <p:cNvPr id="18" name="Straight Connector 17">
            <a:extLst>
              <a:ext uri="{FF2B5EF4-FFF2-40B4-BE49-F238E27FC236}">
                <a16:creationId xmlns:a16="http://schemas.microsoft.com/office/drawing/2014/main" id="{0EA17479-A140-2ACA-E07F-48EBE87E8C8D}"/>
              </a:ext>
            </a:extLst>
          </p:cNvPr>
          <p:cNvCxnSpPr>
            <a:cxnSpLocks/>
          </p:cNvCxnSpPr>
          <p:nvPr/>
        </p:nvCxnSpPr>
        <p:spPr>
          <a:xfrm>
            <a:off x="3204488" y="3233780"/>
            <a:ext cx="9999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35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8B62-678B-98D9-FE2B-3C8B270CBAFB}"/>
              </a:ext>
            </a:extLst>
          </p:cNvPr>
          <p:cNvSpPr txBox="1">
            <a:spLocks/>
          </p:cNvSpPr>
          <p:nvPr/>
        </p:nvSpPr>
        <p:spPr>
          <a:xfrm>
            <a:off x="566489" y="1941554"/>
            <a:ext cx="4326944" cy="1349087"/>
          </a:xfrm>
          <a:prstGeom prst="rect">
            <a:avLst/>
          </a:prstGeom>
        </p:spPr>
        <p:txBody>
          <a:bodyPr vert="horz"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860"/>
              </a:lnSpc>
            </a:pPr>
            <a:r>
              <a:rPr lang="en-US" sz="4800">
                <a:solidFill>
                  <a:schemeClr val="bg1"/>
                </a:solidFill>
                <a:latin typeface="Museo 900"/>
              </a:rPr>
              <a:t>Round 2</a:t>
            </a:r>
            <a:endParaRPr lang="en-US">
              <a:solidFill>
                <a:schemeClr val="bg1"/>
              </a:solidFill>
            </a:endParaRPr>
          </a:p>
          <a:p>
            <a:pPr>
              <a:lnSpc>
                <a:spcPts val="4860"/>
              </a:lnSpc>
            </a:pPr>
            <a:r>
              <a:rPr lang="en-US" sz="3600">
                <a:solidFill>
                  <a:schemeClr val="bg1"/>
                </a:solidFill>
                <a:latin typeface="Museo 900"/>
              </a:rPr>
              <a:t>Pop Culture</a:t>
            </a:r>
          </a:p>
        </p:txBody>
      </p:sp>
      <p:sp>
        <p:nvSpPr>
          <p:cNvPr id="5" name="Title 1">
            <a:extLst>
              <a:ext uri="{FF2B5EF4-FFF2-40B4-BE49-F238E27FC236}">
                <a16:creationId xmlns:a16="http://schemas.microsoft.com/office/drawing/2014/main" id="{3B521639-1075-8B9F-73F0-98F0502EC247}"/>
              </a:ext>
            </a:extLst>
          </p:cNvPr>
          <p:cNvSpPr txBox="1">
            <a:spLocks/>
          </p:cNvSpPr>
          <p:nvPr/>
        </p:nvSpPr>
        <p:spPr>
          <a:xfrm>
            <a:off x="511368" y="4429166"/>
            <a:ext cx="1769380" cy="400109"/>
          </a:xfrm>
          <a:prstGeom prst="rect">
            <a:avLst/>
          </a:prstGeom>
        </p:spPr>
        <p:txBody>
          <a:bodyPr vert="horz" lIns="0" tIns="45720" rIns="91440" bIns="45720" rtlCol="0" anchor="t" anchorCtr="0">
            <a:no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1480"/>
              </a:lnSpc>
            </a:pP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RMITPride</a:t>
            </a:r>
            <a:endParaRPr lang="en-US" sz="1200" b="0">
              <a:solidFill>
                <a:schemeClr val="bg1"/>
              </a:solidFill>
              <a:latin typeface="Museo 300" panose="02000000000000000000" pitchFamily="2" charset="77"/>
            </a:endParaRPr>
          </a:p>
          <a:p>
            <a:pPr>
              <a:lnSpc>
                <a:spcPts val="1480"/>
              </a:lnSpc>
            </a:pPr>
            <a:r>
              <a:rPr lang="en-US" sz="1200" b="0" err="1">
                <a:solidFill>
                  <a:schemeClr val="bg1"/>
                </a:solidFill>
                <a:latin typeface="Museo 300" panose="02000000000000000000" pitchFamily="2" charset="77"/>
              </a:rPr>
              <a:t>rmit.edu.au</a:t>
            </a:r>
            <a:r>
              <a:rPr lang="en-US" sz="1200" b="0">
                <a:solidFill>
                  <a:schemeClr val="bg1"/>
                </a:solidFill>
                <a:latin typeface="Museo 300" panose="02000000000000000000" pitchFamily="2" charset="77"/>
              </a:rPr>
              <a:t>/</a:t>
            </a:r>
            <a:r>
              <a:rPr lang="en-US" sz="1200" b="0" err="1">
                <a:solidFill>
                  <a:schemeClr val="bg1"/>
                </a:solidFill>
                <a:latin typeface="Museo 300" panose="02000000000000000000" pitchFamily="2" charset="77"/>
              </a:rPr>
              <a:t>prideweek</a:t>
            </a:r>
            <a:endParaRPr lang="en-US" sz="1200" b="0">
              <a:solidFill>
                <a:schemeClr val="bg1"/>
              </a:solidFill>
              <a:latin typeface="Museo 300" panose="02000000000000000000" pitchFamily="2" charset="77"/>
            </a:endParaRPr>
          </a:p>
        </p:txBody>
      </p:sp>
    </p:spTree>
    <p:extLst>
      <p:ext uri="{BB962C8B-B14F-4D97-AF65-F5344CB8AC3E}">
        <p14:creationId xmlns:p14="http://schemas.microsoft.com/office/powerpoint/2010/main" val="1146914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596DE8-63CC-D240-0AD4-3E768F2E549D}"/>
              </a:ext>
            </a:extLst>
          </p:cNvPr>
          <p:cNvSpPr txBox="1">
            <a:spLocks/>
          </p:cNvSpPr>
          <p:nvPr/>
        </p:nvSpPr>
        <p:spPr>
          <a:xfrm>
            <a:off x="511368" y="385468"/>
            <a:ext cx="5323713" cy="596317"/>
          </a:xfrm>
          <a:prstGeom prst="rect">
            <a:avLst/>
          </a:prstGeom>
        </p:spPr>
        <p:txBody>
          <a:bodyPr vert="horz" wrap="square" lIns="90000" tIns="45720" rIns="91440" bIns="45720" rtlCol="0" anchor="t" anchorCtr="0">
            <a:spAutoFit/>
          </a:bodyPr>
          <a:lstStyle>
            <a:lvl1pPr algn="l" defTabSz="685783" rtl="0" eaLnBrk="1" latinLnBrk="0" hangingPunct="1">
              <a:lnSpc>
                <a:spcPct val="90000"/>
              </a:lnSpc>
              <a:spcBef>
                <a:spcPct val="0"/>
              </a:spcBef>
              <a:buNone/>
              <a:defRPr sz="2700" b="1" kern="1200" baseline="0">
                <a:solidFill>
                  <a:schemeClr val="tx1"/>
                </a:solidFill>
                <a:latin typeface="+mj-lt"/>
                <a:ea typeface="+mj-ea"/>
                <a:cs typeface="+mj-cs"/>
              </a:defRPr>
            </a:lvl1pPr>
          </a:lstStyle>
          <a:p>
            <a:pPr>
              <a:lnSpc>
                <a:spcPts val="4160"/>
              </a:lnSpc>
            </a:pPr>
            <a:r>
              <a:rPr lang="en-US" sz="3000">
                <a:solidFill>
                  <a:schemeClr val="accent1"/>
                </a:solidFill>
                <a:latin typeface="Museo 700"/>
              </a:rPr>
              <a:t>Question 6</a:t>
            </a:r>
            <a:endParaRPr lang="en-US" sz="3000">
              <a:solidFill>
                <a:schemeClr val="accent1"/>
              </a:solidFill>
              <a:latin typeface="Museo 700" panose="02000000000000000000" pitchFamily="2" charset="77"/>
            </a:endParaRPr>
          </a:p>
        </p:txBody>
      </p:sp>
      <p:sp>
        <p:nvSpPr>
          <p:cNvPr id="7" name="TextBox 6">
            <a:extLst>
              <a:ext uri="{FF2B5EF4-FFF2-40B4-BE49-F238E27FC236}">
                <a16:creationId xmlns:a16="http://schemas.microsoft.com/office/drawing/2014/main" id="{31859EE9-60B5-6E7A-B788-207AB7AE6BE4}"/>
              </a:ext>
            </a:extLst>
          </p:cNvPr>
          <p:cNvSpPr txBox="1"/>
          <p:nvPr/>
        </p:nvSpPr>
        <p:spPr>
          <a:xfrm>
            <a:off x="3131846" y="399502"/>
            <a:ext cx="4711065" cy="584775"/>
          </a:xfrm>
          <a:prstGeom prst="rect">
            <a:avLst/>
          </a:prstGeom>
          <a:solidFill>
            <a:schemeClr val="tx2"/>
          </a:solidFill>
        </p:spPr>
        <p:txBody>
          <a:bodyPr vert="horz" wrap="square" lIns="90000" tIns="45720" rIns="91440" bIns="45720" rtlCol="0" anchor="t" anchorCtr="0">
            <a:spAutoFit/>
          </a:bodyPr>
          <a:lstStyle/>
          <a:p>
            <a:r>
              <a:rPr lang="en-US" sz="1600" b="1">
                <a:latin typeface="Museo 300"/>
              </a:rPr>
              <a:t>Guess the famous musicians</a:t>
            </a:r>
            <a:br>
              <a:rPr lang="en-US" sz="1600">
                <a:latin typeface="Museo 300"/>
              </a:rPr>
            </a:br>
            <a:r>
              <a:rPr lang="en-US" sz="1600">
                <a:latin typeface="Museo 300"/>
              </a:rPr>
              <a:t>(1 point per correct answer)</a:t>
            </a:r>
            <a:endParaRPr lang="en-US" sz="1600">
              <a:latin typeface="Museo 300" panose="02000000000000000000" pitchFamily="2" charset="77"/>
            </a:endParaRPr>
          </a:p>
        </p:txBody>
      </p:sp>
      <p:cxnSp>
        <p:nvCxnSpPr>
          <p:cNvPr id="9" name="Straight Connector 8">
            <a:extLst>
              <a:ext uri="{FF2B5EF4-FFF2-40B4-BE49-F238E27FC236}">
                <a16:creationId xmlns:a16="http://schemas.microsoft.com/office/drawing/2014/main" id="{63165B49-225A-9611-4BF8-5C27A76173C9}"/>
              </a:ext>
            </a:extLst>
          </p:cNvPr>
          <p:cNvCxnSpPr>
            <a:cxnSpLocks/>
          </p:cNvCxnSpPr>
          <p:nvPr/>
        </p:nvCxnSpPr>
        <p:spPr>
          <a:xfrm flipH="1" flipV="1">
            <a:off x="2878160" y="462544"/>
            <a:ext cx="2838" cy="4313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3" descr="A picture containing person, person&#10;&#10;Description automatically generated">
            <a:extLst>
              <a:ext uri="{FF2B5EF4-FFF2-40B4-BE49-F238E27FC236}">
                <a16:creationId xmlns:a16="http://schemas.microsoft.com/office/drawing/2014/main" id="{B3FD6AFC-9AB9-B320-C0AB-D7D615F6C399}"/>
              </a:ext>
            </a:extLst>
          </p:cNvPr>
          <p:cNvPicPr>
            <a:picLocks noChangeAspect="1"/>
          </p:cNvPicPr>
          <p:nvPr/>
        </p:nvPicPr>
        <p:blipFill>
          <a:blip r:embed="rId2"/>
          <a:stretch>
            <a:fillRect/>
          </a:stretch>
        </p:blipFill>
        <p:spPr>
          <a:xfrm>
            <a:off x="224286" y="2883515"/>
            <a:ext cx="2958860" cy="1996743"/>
          </a:xfrm>
          <a:prstGeom prst="rect">
            <a:avLst/>
          </a:prstGeom>
        </p:spPr>
      </p:pic>
      <p:pic>
        <p:nvPicPr>
          <p:cNvPr id="4" name="Picture 5">
            <a:extLst>
              <a:ext uri="{FF2B5EF4-FFF2-40B4-BE49-F238E27FC236}">
                <a16:creationId xmlns:a16="http://schemas.microsoft.com/office/drawing/2014/main" id="{DDA5BA72-F830-23CD-EC3A-1CCD9B31A980}"/>
              </a:ext>
            </a:extLst>
          </p:cNvPr>
          <p:cNvPicPr>
            <a:picLocks noChangeAspect="1"/>
          </p:cNvPicPr>
          <p:nvPr/>
        </p:nvPicPr>
        <p:blipFill>
          <a:blip r:embed="rId3"/>
          <a:stretch>
            <a:fillRect/>
          </a:stretch>
        </p:blipFill>
        <p:spPr>
          <a:xfrm>
            <a:off x="3178835" y="974552"/>
            <a:ext cx="2851030" cy="1900434"/>
          </a:xfrm>
          <a:prstGeom prst="rect">
            <a:avLst/>
          </a:prstGeom>
        </p:spPr>
      </p:pic>
      <p:pic>
        <p:nvPicPr>
          <p:cNvPr id="8" name="Picture 9">
            <a:extLst>
              <a:ext uri="{FF2B5EF4-FFF2-40B4-BE49-F238E27FC236}">
                <a16:creationId xmlns:a16="http://schemas.microsoft.com/office/drawing/2014/main" id="{E6247D59-BE55-636A-E5A2-9D885A64F187}"/>
              </a:ext>
            </a:extLst>
          </p:cNvPr>
          <p:cNvPicPr>
            <a:picLocks noChangeAspect="1"/>
          </p:cNvPicPr>
          <p:nvPr/>
        </p:nvPicPr>
        <p:blipFill>
          <a:blip r:embed="rId4"/>
          <a:stretch>
            <a:fillRect/>
          </a:stretch>
        </p:blipFill>
        <p:spPr>
          <a:xfrm>
            <a:off x="6025550" y="803272"/>
            <a:ext cx="2743200" cy="3623221"/>
          </a:xfrm>
          <a:prstGeom prst="rect">
            <a:avLst/>
          </a:prstGeom>
        </p:spPr>
      </p:pic>
      <p:pic>
        <p:nvPicPr>
          <p:cNvPr id="10" name="Picture 10" descr="A picture containing person&#10;&#10;Description automatically generated">
            <a:extLst>
              <a:ext uri="{FF2B5EF4-FFF2-40B4-BE49-F238E27FC236}">
                <a16:creationId xmlns:a16="http://schemas.microsoft.com/office/drawing/2014/main" id="{8AEA369B-A8B2-D1F0-5C7E-E00B937A41E4}"/>
              </a:ext>
            </a:extLst>
          </p:cNvPr>
          <p:cNvPicPr>
            <a:picLocks noChangeAspect="1"/>
          </p:cNvPicPr>
          <p:nvPr/>
        </p:nvPicPr>
        <p:blipFill>
          <a:blip r:embed="rId5"/>
          <a:stretch>
            <a:fillRect/>
          </a:stretch>
        </p:blipFill>
        <p:spPr>
          <a:xfrm>
            <a:off x="3178834" y="2880525"/>
            <a:ext cx="2851030" cy="2067424"/>
          </a:xfrm>
          <a:prstGeom prst="rect">
            <a:avLst/>
          </a:prstGeom>
        </p:spPr>
      </p:pic>
      <p:pic>
        <p:nvPicPr>
          <p:cNvPr id="11" name="Picture 11">
            <a:extLst>
              <a:ext uri="{FF2B5EF4-FFF2-40B4-BE49-F238E27FC236}">
                <a16:creationId xmlns:a16="http://schemas.microsoft.com/office/drawing/2014/main" id="{BB96A9F4-6087-357B-E623-4F82D3E8D933}"/>
              </a:ext>
            </a:extLst>
          </p:cNvPr>
          <p:cNvPicPr>
            <a:picLocks noChangeAspect="1"/>
          </p:cNvPicPr>
          <p:nvPr/>
        </p:nvPicPr>
        <p:blipFill>
          <a:blip r:embed="rId6"/>
          <a:stretch>
            <a:fillRect/>
          </a:stretch>
        </p:blipFill>
        <p:spPr>
          <a:xfrm>
            <a:off x="224287" y="1207158"/>
            <a:ext cx="2958860" cy="1672446"/>
          </a:xfrm>
          <a:prstGeom prst="rect">
            <a:avLst/>
          </a:prstGeom>
        </p:spPr>
      </p:pic>
    </p:spTree>
    <p:extLst>
      <p:ext uri="{BB962C8B-B14F-4D97-AF65-F5344CB8AC3E}">
        <p14:creationId xmlns:p14="http://schemas.microsoft.com/office/powerpoint/2010/main" val="7915364"/>
      </p:ext>
    </p:extLst>
  </p:cSld>
  <p:clrMapOvr>
    <a:masterClrMapping/>
  </p:clrMapOvr>
</p:sld>
</file>

<file path=ppt/theme/theme1.xml><?xml version="1.0" encoding="utf-8"?>
<a:theme xmlns:a="http://schemas.openxmlformats.org/drawingml/2006/main" name="1_Office Theme">
  <a:themeElements>
    <a:clrScheme name="RMIT brand">
      <a:dk1>
        <a:srgbClr val="000054"/>
      </a:dk1>
      <a:lt1>
        <a:srgbClr val="FFFFFF"/>
      </a:lt1>
      <a:dk2>
        <a:srgbClr val="FFFFFF"/>
      </a:dk2>
      <a:lt2>
        <a:srgbClr val="E2E5DF"/>
      </a:lt2>
      <a:accent1>
        <a:srgbClr val="000054"/>
      </a:accent1>
      <a:accent2>
        <a:srgbClr val="E51D2A"/>
      </a:accent2>
      <a:accent3>
        <a:srgbClr val="FAC800"/>
      </a:accent3>
      <a:accent4>
        <a:srgbClr val="E2E5DF"/>
      </a:accent4>
      <a:accent5>
        <a:srgbClr val="E51D2A"/>
      </a:accent5>
      <a:accent6>
        <a:srgbClr val="000054"/>
      </a:accent6>
      <a:hlink>
        <a:srgbClr val="000054"/>
      </a:hlink>
      <a:folHlink>
        <a:srgbClr val="00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2"/>
        </a:solidFill>
      </a:spPr>
      <a:bodyPr vert="horz" wrap="none" lIns="91440" tIns="45720" rIns="91440" bIns="45720" rtlCol="0" anchor="t" anchorCtr="0">
        <a:spAutoFit/>
      </a:bodyPr>
      <a:lstStyle>
        <a:defPPr algn="l">
          <a:defRPr b="1" dirty="0" smtClean="0"/>
        </a:defPPr>
      </a:lstStyle>
    </a:txDef>
  </a:objectDefaults>
  <a:extraClrSchemeLst/>
  <a:extLst>
    <a:ext uri="{05A4C25C-085E-4340-85A3-A5531E510DB2}">
      <thm15:themeFamily xmlns:thm15="http://schemas.microsoft.com/office/thememl/2012/main" name="Presentation1" id="{ADE3B45D-BC3A-9947-8ECB-045C1CB9B138}" vid="{714CADA7-BA03-1D4A-BDB7-6A2BF57CBF10}"/>
    </a:ext>
  </a:extLst>
</a:theme>
</file>

<file path=ppt/theme/theme2.xml><?xml version="1.0" encoding="utf-8"?>
<a:theme xmlns:a="http://schemas.openxmlformats.org/drawingml/2006/main" name="2_Office Theme">
  <a:themeElements>
    <a:clrScheme name="RMIT brand">
      <a:dk1>
        <a:srgbClr val="000054"/>
      </a:dk1>
      <a:lt1>
        <a:srgbClr val="FFFFFF"/>
      </a:lt1>
      <a:dk2>
        <a:srgbClr val="FFFFFF"/>
      </a:dk2>
      <a:lt2>
        <a:srgbClr val="E2E5DF"/>
      </a:lt2>
      <a:accent1>
        <a:srgbClr val="000054"/>
      </a:accent1>
      <a:accent2>
        <a:srgbClr val="E51D2A"/>
      </a:accent2>
      <a:accent3>
        <a:srgbClr val="FAC800"/>
      </a:accent3>
      <a:accent4>
        <a:srgbClr val="E2E5DF"/>
      </a:accent4>
      <a:accent5>
        <a:srgbClr val="E51D2A"/>
      </a:accent5>
      <a:accent6>
        <a:srgbClr val="000054"/>
      </a:accent6>
      <a:hlink>
        <a:srgbClr val="000054"/>
      </a:hlink>
      <a:folHlink>
        <a:srgbClr val="00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2"/>
        </a:solidFill>
      </a:spPr>
      <a:bodyPr vert="horz" wrap="none" lIns="91440" tIns="45720" rIns="91440" bIns="45720" rtlCol="0" anchor="t" anchorCtr="0">
        <a:spAutoFit/>
      </a:bodyPr>
      <a:lstStyle>
        <a:defPPr algn="l">
          <a:defRPr b="1" dirty="0" smtClean="0"/>
        </a:defPPr>
      </a:lstStyle>
    </a:txDef>
  </a:objectDefaults>
  <a:extraClrSchemeLst/>
  <a:extLst>
    <a:ext uri="{05A4C25C-085E-4340-85A3-A5531E510DB2}">
      <thm15:themeFamily xmlns:thm15="http://schemas.microsoft.com/office/thememl/2012/main" name="Presentation1" id="{ADE3B45D-BC3A-9947-8ECB-045C1CB9B138}" vid="{714CADA7-BA03-1D4A-BDB7-6A2BF57CBF10}"/>
    </a:ext>
  </a:extLst>
</a:theme>
</file>

<file path=ppt/theme/theme3.xml><?xml version="1.0" encoding="utf-8"?>
<a:theme xmlns:a="http://schemas.openxmlformats.org/drawingml/2006/main" name="4_Office Theme">
  <a:themeElements>
    <a:clrScheme name="RMIT brand">
      <a:dk1>
        <a:srgbClr val="000054"/>
      </a:dk1>
      <a:lt1>
        <a:srgbClr val="FFFFFF"/>
      </a:lt1>
      <a:dk2>
        <a:srgbClr val="FFFFFF"/>
      </a:dk2>
      <a:lt2>
        <a:srgbClr val="E2E5DF"/>
      </a:lt2>
      <a:accent1>
        <a:srgbClr val="000054"/>
      </a:accent1>
      <a:accent2>
        <a:srgbClr val="E51D2A"/>
      </a:accent2>
      <a:accent3>
        <a:srgbClr val="FAC800"/>
      </a:accent3>
      <a:accent4>
        <a:srgbClr val="E2E5DF"/>
      </a:accent4>
      <a:accent5>
        <a:srgbClr val="E51D2A"/>
      </a:accent5>
      <a:accent6>
        <a:srgbClr val="000054"/>
      </a:accent6>
      <a:hlink>
        <a:srgbClr val="000054"/>
      </a:hlink>
      <a:folHlink>
        <a:srgbClr val="00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2"/>
        </a:solidFill>
      </a:spPr>
      <a:bodyPr vert="horz" wrap="none" lIns="91440" tIns="45720" rIns="91440" bIns="45720" rtlCol="0" anchor="t" anchorCtr="0">
        <a:spAutoFit/>
      </a:bodyPr>
      <a:lstStyle>
        <a:defPPr algn="l">
          <a:defRPr b="1" dirty="0" smtClean="0"/>
        </a:defPPr>
      </a:lstStyle>
    </a:txDef>
  </a:objectDefaults>
  <a:extraClrSchemeLst/>
  <a:extLst>
    <a:ext uri="{05A4C25C-085E-4340-85A3-A5531E510DB2}">
      <thm15:themeFamily xmlns:thm15="http://schemas.microsoft.com/office/thememl/2012/main" name="Presentation1" id="{ADE3B45D-BC3A-9947-8ECB-045C1CB9B138}" vid="{714CADA7-BA03-1D4A-BDB7-6A2BF57CBF10}"/>
    </a:ext>
  </a:extLst>
</a:theme>
</file>

<file path=ppt/theme/theme4.xml><?xml version="1.0" encoding="utf-8"?>
<a:theme xmlns:a="http://schemas.openxmlformats.org/drawingml/2006/main" name="3_Office Theme">
  <a:themeElements>
    <a:clrScheme name="RMIT brand">
      <a:dk1>
        <a:srgbClr val="000054"/>
      </a:dk1>
      <a:lt1>
        <a:srgbClr val="FFFFFF"/>
      </a:lt1>
      <a:dk2>
        <a:srgbClr val="FFFFFF"/>
      </a:dk2>
      <a:lt2>
        <a:srgbClr val="E2E5DF"/>
      </a:lt2>
      <a:accent1>
        <a:srgbClr val="000054"/>
      </a:accent1>
      <a:accent2>
        <a:srgbClr val="E51D2A"/>
      </a:accent2>
      <a:accent3>
        <a:srgbClr val="FAC800"/>
      </a:accent3>
      <a:accent4>
        <a:srgbClr val="E2E5DF"/>
      </a:accent4>
      <a:accent5>
        <a:srgbClr val="E51D2A"/>
      </a:accent5>
      <a:accent6>
        <a:srgbClr val="000054"/>
      </a:accent6>
      <a:hlink>
        <a:srgbClr val="000054"/>
      </a:hlink>
      <a:folHlink>
        <a:srgbClr val="00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tx2"/>
        </a:solidFill>
      </a:spPr>
      <a:bodyPr vert="horz" wrap="none" lIns="91440" tIns="45720" rIns="91440" bIns="45720" rtlCol="0" anchor="t" anchorCtr="0">
        <a:spAutoFit/>
      </a:bodyPr>
      <a:lstStyle>
        <a:defPPr algn="l">
          <a:defRPr b="1" dirty="0" smtClean="0"/>
        </a:defPPr>
      </a:lstStyle>
    </a:txDef>
  </a:objectDefaults>
  <a:extraClrSchemeLst/>
  <a:extLst>
    <a:ext uri="{05A4C25C-085E-4340-85A3-A5531E510DB2}">
      <thm15:themeFamily xmlns:thm15="http://schemas.microsoft.com/office/thememl/2012/main" name="Presentation1" id="{ADE3B45D-BC3A-9947-8ECB-045C1CB9B138}" vid="{714CADA7-BA03-1D4A-BDB7-6A2BF57CBF1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6103C8D44DA7488471F91F953B463D" ma:contentTypeVersion="16" ma:contentTypeDescription="Create a new document." ma:contentTypeScope="" ma:versionID="e84307150aa4562fe7011ddb5b8ed379">
  <xsd:schema xmlns:xsd="http://www.w3.org/2001/XMLSchema" xmlns:xs="http://www.w3.org/2001/XMLSchema" xmlns:p="http://schemas.microsoft.com/office/2006/metadata/properties" xmlns:ns2="521bf688-db68-473c-8f29-a265e09ebb8f" xmlns:ns3="c44a55eb-87a6-4024-8097-dc44849797da" targetNamespace="http://schemas.microsoft.com/office/2006/metadata/properties" ma:root="true" ma:fieldsID="d6f3691ae5cdc34cd470be79d5d43708" ns2:_="" ns3:_="">
    <xsd:import namespace="521bf688-db68-473c-8f29-a265e09ebb8f"/>
    <xsd:import namespace="c44a55eb-87a6-4024-8097-dc44849797d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1bf688-db68-473c-8f29-a265e09eb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921d02d-b337-4ce5-bd1c-22d9132a6b1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4a55eb-87a6-4024-8097-dc44849797d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38c6787-2e3e-44da-aa19-42942557f888}" ma:internalName="TaxCatchAll" ma:showField="CatchAllData" ma:web="c44a55eb-87a6-4024-8097-dc44849797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44a55eb-87a6-4024-8097-dc44849797da">
      <UserInfo>
        <DisplayName>Limited Access System Group For List c8728887-f329-4ff9-9134-946de7682076</DisplayName>
        <AccountId>15</AccountId>
        <AccountType/>
      </UserInfo>
      <UserInfo>
        <DisplayName>SharingLinks.42ca20aa-257f-4900-b888-e6560a7e0c84.Flexible.3d4842eb-14d8-423e-80eb-3f7d26e53940</DisplayName>
        <AccountId>44</AccountId>
        <AccountType/>
      </UserInfo>
      <UserInfo>
        <DisplayName>Jacinta Jones-O'meara</DisplayName>
        <AccountId>20</AccountId>
        <AccountType/>
      </UserInfo>
      <UserInfo>
        <DisplayName>SharingLinks.dc388a74-6118-4bb0-8418-f8a8113c9915.Flexible.0faa63b7-871f-488f-8983-ded30230e8f3</DisplayName>
        <AccountId>14</AccountId>
        <AccountType/>
      </UserInfo>
      <UserInfo>
        <DisplayName>Kelly Ford</DisplayName>
        <AccountId>98</AccountId>
        <AccountType/>
      </UserInfo>
    </SharedWithUsers>
    <TaxCatchAll xmlns="c44a55eb-87a6-4024-8097-dc44849797da" xsi:nil="true"/>
    <lcf76f155ced4ddcb4097134ff3c332f xmlns="521bf688-db68-473c-8f29-a265e09ebb8f">
      <Terms xmlns="http://schemas.microsoft.com/office/infopath/2007/PartnerControls"/>
    </lcf76f155ced4ddcb4097134ff3c332f>
    <MediaLengthInSeconds xmlns="521bf688-db68-473c-8f29-a265e09ebb8f" xsi:nil="true"/>
  </documentManagement>
</p:properties>
</file>

<file path=customXml/itemProps1.xml><?xml version="1.0" encoding="utf-8"?>
<ds:datastoreItem xmlns:ds="http://schemas.openxmlformats.org/officeDocument/2006/customXml" ds:itemID="{B4C1E47D-066B-4784-9B78-DC3F9384DC2D}">
  <ds:schemaRefs>
    <ds:schemaRef ds:uri="http://schemas.microsoft.com/sharepoint/v3/contenttype/forms"/>
  </ds:schemaRefs>
</ds:datastoreItem>
</file>

<file path=customXml/itemProps2.xml><?xml version="1.0" encoding="utf-8"?>
<ds:datastoreItem xmlns:ds="http://schemas.openxmlformats.org/officeDocument/2006/customXml" ds:itemID="{44B5D374-FDC1-4920-AB0C-FAA586B5C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1bf688-db68-473c-8f29-a265e09ebb8f"/>
    <ds:schemaRef ds:uri="c44a55eb-87a6-4024-8097-dc44849797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5765C3-25C3-4F19-97EA-F1894DE5CB44}">
  <ds:schemaRefs>
    <ds:schemaRef ds:uri="7042e2bb-9adc-4a5f-b0ac-c74f80fd0f9e"/>
    <ds:schemaRef ds:uri="88d3e861-42d3-406e-9e52-cacad9642c1b"/>
    <ds:schemaRef ds:uri="bfc6f0b1-2b2d-4390-8b3f-8258e3ea6cb6"/>
    <ds:schemaRef ds:uri="c39e8416-4016-44e6-b1a2-53dd527f5726"/>
    <ds:schemaRef ds:uri="c8728887-f329-4ff9-9134-946de76820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44a55eb-87a6-4024-8097-dc44849797da"/>
    <ds:schemaRef ds:uri="521bf688-db68-473c-8f29-a265e09ebb8f"/>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(16:9)</PresentationFormat>
  <Slides>29</Slides>
  <Notes>0</Notes>
  <HiddenSlides>0</HiddenSlide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1_Office Theme</vt:lpstr>
      <vt:lpstr>2_Office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Hulme</dc:creator>
  <cp:revision>15</cp:revision>
  <dcterms:created xsi:type="dcterms:W3CDTF">2022-03-06T23:50:43Z</dcterms:created>
  <dcterms:modified xsi:type="dcterms:W3CDTF">2022-08-08T03:59:10Z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3d088b-6243-4963-a2e2-8b321ab7f8fc_Enabled">
    <vt:lpwstr>true</vt:lpwstr>
  </property>
  <property fmtid="{D5CDD505-2E9C-101B-9397-08002B2CF9AE}" pid="3" name="MSIP_Label_8c3d088b-6243-4963-a2e2-8b321ab7f8fc_SetDate">
    <vt:lpwstr>2021-10-12T23:31:41Z</vt:lpwstr>
  </property>
  <property fmtid="{D5CDD505-2E9C-101B-9397-08002B2CF9AE}" pid="4" name="MSIP_Label_8c3d088b-6243-4963-a2e2-8b321ab7f8fc_Method">
    <vt:lpwstr>Standard</vt:lpwstr>
  </property>
  <property fmtid="{D5CDD505-2E9C-101B-9397-08002B2CF9AE}" pid="5" name="MSIP_Label_8c3d088b-6243-4963-a2e2-8b321ab7f8fc_Name">
    <vt:lpwstr>Trusted</vt:lpwstr>
  </property>
  <property fmtid="{D5CDD505-2E9C-101B-9397-08002B2CF9AE}" pid="6" name="MSIP_Label_8c3d088b-6243-4963-a2e2-8b321ab7f8fc_SiteId">
    <vt:lpwstr>d1323671-cdbe-4417-b4d4-bdb24b51316b</vt:lpwstr>
  </property>
  <property fmtid="{D5CDD505-2E9C-101B-9397-08002B2CF9AE}" pid="7" name="MSIP_Label_8c3d088b-6243-4963-a2e2-8b321ab7f8fc_ActionId">
    <vt:lpwstr>04a7de1e-b51e-4c85-a10f-929f94def34a</vt:lpwstr>
  </property>
  <property fmtid="{D5CDD505-2E9C-101B-9397-08002B2CF9AE}" pid="8" name="MSIP_Label_8c3d088b-6243-4963-a2e2-8b321ab7f8fc_ContentBits">
    <vt:lpwstr>1</vt:lpwstr>
  </property>
  <property fmtid="{D5CDD505-2E9C-101B-9397-08002B2CF9AE}" pid="9" name="ClassificationContentMarkingHeaderLocations">
    <vt:lpwstr>office theme:8\Office Theme:4</vt:lpwstr>
  </property>
  <property fmtid="{D5CDD505-2E9C-101B-9397-08002B2CF9AE}" pid="10" name="ClassificationContentMarkingHeaderText">
    <vt:lpwstr>RMIT Classification: Trusted</vt:lpwstr>
  </property>
  <property fmtid="{D5CDD505-2E9C-101B-9397-08002B2CF9AE}" pid="11" name="ContentTypeId">
    <vt:lpwstr>0x010100E910B94364E7E34D8D6B93C51B258775</vt:lpwstr>
  </property>
  <property fmtid="{D5CDD505-2E9C-101B-9397-08002B2CF9AE}" pid="12" name="Order">
    <vt:lpwstr>943600.000000000</vt:lpwstr>
  </property>
  <property fmtid="{D5CDD505-2E9C-101B-9397-08002B2CF9AE}" pid="13" name="xd_ProgID">
    <vt:lpwstr/>
  </property>
  <property fmtid="{D5CDD505-2E9C-101B-9397-08002B2CF9AE}" pid="14" name="MediaServiceImageTags">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xd_Signature">
    <vt:lpwstr/>
  </property>
</Properties>
</file>