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5" r:id="rId1"/>
  </p:sldMasterIdLst>
  <p:notesMasterIdLst>
    <p:notesMasterId r:id="rId8"/>
  </p:notesMasterIdLst>
  <p:sldIdLst>
    <p:sldId id="256" r:id="rId2"/>
    <p:sldId id="258" r:id="rId3"/>
    <p:sldId id="279" r:id="rId4"/>
    <p:sldId id="280" r:id="rId5"/>
    <p:sldId id="281" r:id="rId6"/>
    <p:sldId id="282" r:id="rId7"/>
  </p:sldIdLst>
  <p:sldSz cx="9144000" cy="6858000" type="screen4x3"/>
  <p:notesSz cx="6858000" cy="13335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762CE510-55F0-4E80-8638-3CB20EB7C2D5}">
  <a:tblStyle styleId="{762CE510-55F0-4E80-8638-3CB20EB7C2D5}" styleName="Table_0">
    <a:wholeTbl>
      <a:tcTxStyle b="off" i="off">
        <a:font>
          <a:latin typeface="Museo 300"/>
          <a:ea typeface="Museo 300"/>
          <a:cs typeface="Museo 300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6E6E9"/>
          </a:solidFill>
        </a:fill>
      </a:tcStyle>
    </a:wholeTbl>
    <a:band1H>
      <a:tcTxStyle/>
      <a:tcStyle>
        <a:tcBdr/>
        <a:fill>
          <a:solidFill>
            <a:srgbClr val="CACACF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ACACF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Museo 300"/>
          <a:ea typeface="Museo 300"/>
          <a:cs typeface="Museo 300"/>
        </a:font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 i="off">
        <a:font>
          <a:latin typeface="Museo 300"/>
          <a:ea typeface="Museo 300"/>
          <a:cs typeface="Museo 300"/>
        </a:font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 i="off">
        <a:font>
          <a:latin typeface="Museo 300"/>
          <a:ea typeface="Museo 300"/>
          <a:cs typeface="Museo 300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dk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Museo 300"/>
          <a:ea typeface="Museo 300"/>
          <a:cs typeface="Museo 300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dk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0DBB261A-E42E-4304-9E77-F51C8A4702D5}" styleName="Table_1">
    <a:wholeTbl>
      <a:tcTxStyle b="off" i="off">
        <a:font>
          <a:latin typeface="Museo 300"/>
          <a:ea typeface="Museo 300"/>
          <a:cs typeface="Museo 300"/>
        </a:font>
        <a:schemeClr val="dk1"/>
      </a:tcTxStyle>
      <a:tcStyle>
        <a:tcBdr>
          <a:left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chemeClr val="lt1"/>
          </a:solidFill>
        </a:fill>
      </a:tcStyle>
    </a:wholeTbl>
    <a:band1H>
      <a:tcTxStyle/>
      <a:tcStyle>
        <a:tcBdr/>
        <a:fill>
          <a:solidFill>
            <a:srgbClr val="E6E6E9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E6E6E9"/>
          </a:solidFill>
        </a:fill>
      </a:tcStyle>
    </a:band1V>
    <a:band2V>
      <a:tcTxStyle/>
      <a:tcStyle>
        <a:tcBdr/>
      </a:tcStyle>
    </a:band2V>
    <a:lastCol>
      <a:tcTxStyle b="on" i="off"/>
      <a:tcStyle>
        <a:tcBdr/>
      </a:tcStyle>
    </a:lastCol>
    <a:firstCol>
      <a:tcTxStyle b="on" i="off"/>
      <a:tcStyle>
        <a:tcBdr/>
      </a:tcStyle>
    </a:firstCol>
    <a:lastRow>
      <a:tcTxStyle b="on" i="off"/>
      <a:tcStyle>
        <a:tcBdr>
          <a:top>
            <a:ln w="508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l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Museo 300"/>
          <a:ea typeface="Museo 300"/>
          <a:cs typeface="Museo 300"/>
        </a:font>
        <a:schemeClr val="lt1"/>
      </a:tcTxStyle>
      <a:tcStyle>
        <a:tcBdr/>
        <a:fill>
          <a:solidFill>
            <a:schemeClr val="dk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126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0" name="Google Shape;120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21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1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5" name="Google Shape;135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6" name="Google Shape;136;p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2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5" name="Google Shape;135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6" name="Google Shape;136;p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867812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5" name="Google Shape;135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6" name="Google Shape;136;p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75799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5" name="Google Shape;135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6" name="Google Shape;136;p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452387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0" name="Google Shape;120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21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500563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</a:t>
            </a:r>
            <a:endParaRPr/>
          </a:p>
        </p:txBody>
      </p:sp>
      <p:sp>
        <p:nvSpPr>
          <p:cNvPr id="17" name="Google Shape;17;p2"/>
          <p:cNvSpPr/>
          <p:nvPr/>
        </p:nvSpPr>
        <p:spPr>
          <a:xfrm>
            <a:off x="4835525" y="3943350"/>
            <a:ext cx="4308475" cy="2914650"/>
          </a:xfrm>
          <a:custGeom>
            <a:avLst/>
            <a:gdLst/>
            <a:ahLst/>
            <a:cxnLst/>
            <a:rect l="l" t="t" r="r" b="b"/>
            <a:pathLst>
              <a:path w="4309142" h="2915166" extrusionOk="0">
                <a:moveTo>
                  <a:pt x="2018819" y="0"/>
                </a:moveTo>
                <a:lnTo>
                  <a:pt x="2786498" y="0"/>
                </a:lnTo>
                <a:lnTo>
                  <a:pt x="2792408" y="0"/>
                </a:lnTo>
                <a:lnTo>
                  <a:pt x="2792408" y="299"/>
                </a:lnTo>
                <a:lnTo>
                  <a:pt x="3031563" y="12375"/>
                </a:lnTo>
                <a:cubicBezTo>
                  <a:pt x="3439811" y="53835"/>
                  <a:pt x="3820037" y="190082"/>
                  <a:pt x="4149887" y="398761"/>
                </a:cubicBezTo>
                <a:lnTo>
                  <a:pt x="4309142" y="509857"/>
                </a:lnTo>
                <a:lnTo>
                  <a:pt x="4309142" y="2915166"/>
                </a:lnTo>
                <a:lnTo>
                  <a:pt x="0" y="2915166"/>
                </a:lnTo>
                <a:lnTo>
                  <a:pt x="0" y="1721465"/>
                </a:lnTo>
                <a:lnTo>
                  <a:pt x="864498" y="1721465"/>
                </a:lnTo>
                <a:lnTo>
                  <a:pt x="864498" y="559253"/>
                </a:lnTo>
                <a:lnTo>
                  <a:pt x="2018819" y="559253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ctrTitle"/>
          </p:nvPr>
        </p:nvSpPr>
        <p:spPr>
          <a:xfrm>
            <a:off x="575799" y="2390751"/>
            <a:ext cx="5446866" cy="12396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b" anchorCtr="0"/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>
                <a:solidFill>
                  <a:schemeClr val="dk1"/>
                </a:solidFill>
              </a:defRPr>
            </a:lvl1pPr>
            <a:lvl2pPr lvl="1" algn="l">
              <a:lnSpc>
                <a:spcPct val="166666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66666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66666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66666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66666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66666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66666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66666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subTitle" idx="1"/>
          </p:nvPr>
        </p:nvSpPr>
        <p:spPr>
          <a:xfrm>
            <a:off x="575799" y="3621241"/>
            <a:ext cx="5446866" cy="430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/>
          <a:lstStyle>
            <a:lvl1pPr lvl="0" algn="l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  <a:defRPr sz="2200" b="0">
                <a:solidFill>
                  <a:schemeClr val="dk1"/>
                </a:solidFill>
              </a:defRPr>
            </a:lvl1pPr>
            <a:lvl2pPr lvl="1" algn="ctr">
              <a:spcBef>
                <a:spcPts val="360"/>
              </a:spcBef>
              <a:spcAft>
                <a:spcPts val="0"/>
              </a:spcAft>
              <a:buClr>
                <a:srgbClr val="888897"/>
              </a:buClr>
              <a:buSzPts val="1800"/>
              <a:buNone/>
              <a:defRPr>
                <a:solidFill>
                  <a:srgbClr val="888897"/>
                </a:solidFill>
              </a:defRPr>
            </a:lvl2pPr>
            <a:lvl3pPr lvl="2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888897"/>
              </a:buClr>
              <a:buSzPts val="1200"/>
              <a:buNone/>
              <a:defRPr>
                <a:solidFill>
                  <a:srgbClr val="888897"/>
                </a:solidFill>
              </a:defRPr>
            </a:lvl3pPr>
            <a:lvl4pPr lvl="3" algn="ctr">
              <a:lnSpc>
                <a:spcPct val="110000"/>
              </a:lnSpc>
              <a:spcBef>
                <a:spcPts val="240"/>
              </a:spcBef>
              <a:spcAft>
                <a:spcPts val="0"/>
              </a:spcAft>
              <a:buSzPts val="1200"/>
              <a:buNone/>
              <a:defRPr>
                <a:solidFill>
                  <a:srgbClr val="888897"/>
                </a:solidFill>
              </a:defRPr>
            </a:lvl4pPr>
            <a:lvl5pPr lvl="4" algn="ctr">
              <a:spcBef>
                <a:spcPts val="800"/>
              </a:spcBef>
              <a:spcAft>
                <a:spcPts val="0"/>
              </a:spcAft>
              <a:buClr>
                <a:srgbClr val="888897"/>
              </a:buClr>
              <a:buSzPts val="1800"/>
              <a:buNone/>
              <a:defRPr>
                <a:solidFill>
                  <a:srgbClr val="888897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97"/>
              </a:buClr>
              <a:buSzPts val="2000"/>
              <a:buNone/>
              <a:defRPr>
                <a:solidFill>
                  <a:srgbClr val="888897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97"/>
              </a:buClr>
              <a:buSzPts val="2000"/>
              <a:buNone/>
              <a:defRPr>
                <a:solidFill>
                  <a:srgbClr val="888897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97"/>
              </a:buClr>
              <a:buSzPts val="2000"/>
              <a:buNone/>
              <a:defRPr>
                <a:solidFill>
                  <a:srgbClr val="888897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97"/>
              </a:buClr>
              <a:buSzPts val="2000"/>
              <a:buNone/>
              <a:defRPr>
                <a:solidFill>
                  <a:srgbClr val="888897"/>
                </a:solidFill>
              </a:defRPr>
            </a:lvl9pPr>
          </a:lstStyle>
          <a:p>
            <a:endParaRPr/>
          </a:p>
        </p:txBody>
      </p:sp>
      <p:pic>
        <p:nvPicPr>
          <p:cNvPr id="20" name="Google Shape;20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424738" y="5978904"/>
            <a:ext cx="1271587" cy="56991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4_Title Slide">
  <p:cSld name="4_Title Slide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9" name="Google Shape;79;p14"/>
          <p:cNvSpPr/>
          <p:nvPr/>
        </p:nvSpPr>
        <p:spPr>
          <a:xfrm>
            <a:off x="3033534" y="1285162"/>
            <a:ext cx="6110466" cy="5572838"/>
          </a:xfrm>
          <a:custGeom>
            <a:avLst/>
            <a:gdLst/>
            <a:ahLst/>
            <a:cxnLst/>
            <a:rect l="l" t="t" r="r" b="b"/>
            <a:pathLst>
              <a:path w="5034225" h="4591565" extrusionOk="0">
                <a:moveTo>
                  <a:pt x="2164813" y="0"/>
                </a:moveTo>
                <a:lnTo>
                  <a:pt x="2988009" y="0"/>
                </a:lnTo>
                <a:lnTo>
                  <a:pt x="2994345" y="0"/>
                </a:lnTo>
                <a:lnTo>
                  <a:pt x="2994345" y="321"/>
                </a:lnTo>
                <a:lnTo>
                  <a:pt x="3250796" y="13270"/>
                </a:lnTo>
                <a:cubicBezTo>
                  <a:pt x="3951230" y="84403"/>
                  <a:pt x="4574740" y="415738"/>
                  <a:pt x="5023142" y="909090"/>
                </a:cubicBezTo>
                <a:lnTo>
                  <a:pt x="5034225" y="922439"/>
                </a:lnTo>
                <a:lnTo>
                  <a:pt x="5034225" y="4591565"/>
                </a:lnTo>
                <a:lnTo>
                  <a:pt x="927017" y="4591565"/>
                </a:lnTo>
                <a:lnTo>
                  <a:pt x="927017" y="3717956"/>
                </a:lnTo>
                <a:lnTo>
                  <a:pt x="0" y="3717956"/>
                </a:lnTo>
                <a:lnTo>
                  <a:pt x="0" y="1845955"/>
                </a:lnTo>
                <a:lnTo>
                  <a:pt x="927017" y="1845955"/>
                </a:lnTo>
                <a:lnTo>
                  <a:pt x="927017" y="599697"/>
                </a:lnTo>
                <a:lnTo>
                  <a:pt x="2164813" y="599697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</p:txBody>
      </p:sp>
      <p:sp>
        <p:nvSpPr>
          <p:cNvPr id="80" name="Google Shape;80;p14"/>
          <p:cNvSpPr txBox="1">
            <a:spLocks noGrp="1"/>
          </p:cNvSpPr>
          <p:nvPr>
            <p:ph type="ctrTitle"/>
          </p:nvPr>
        </p:nvSpPr>
        <p:spPr>
          <a:xfrm>
            <a:off x="575800" y="2742965"/>
            <a:ext cx="4321321" cy="12396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b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>
                <a:solidFill>
                  <a:schemeClr val="lt1"/>
                </a:solidFill>
              </a:defRPr>
            </a:lvl1pPr>
            <a:lvl2pPr lvl="1" algn="l">
              <a:lnSpc>
                <a:spcPct val="166666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66666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66666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66666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66666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66666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66666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66666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4"/>
          <p:cNvSpPr txBox="1">
            <a:spLocks noGrp="1"/>
          </p:cNvSpPr>
          <p:nvPr>
            <p:ph type="subTitle" idx="1"/>
          </p:nvPr>
        </p:nvSpPr>
        <p:spPr>
          <a:xfrm>
            <a:off x="575800" y="3973453"/>
            <a:ext cx="4321321" cy="13017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/>
          <a:lstStyle>
            <a:lvl1pPr lvl="0" algn="l">
              <a:spcBef>
                <a:spcPts val="440"/>
              </a:spcBef>
              <a:spcAft>
                <a:spcPts val="0"/>
              </a:spcAft>
              <a:buClr>
                <a:schemeClr val="lt1"/>
              </a:buClr>
              <a:buSzPts val="2200"/>
              <a:buNone/>
              <a:defRPr sz="2200" b="0">
                <a:solidFill>
                  <a:schemeClr val="lt1"/>
                </a:solidFill>
              </a:defRPr>
            </a:lvl1pPr>
            <a:lvl2pPr lvl="1" algn="ctr">
              <a:spcBef>
                <a:spcPts val="360"/>
              </a:spcBef>
              <a:spcAft>
                <a:spcPts val="0"/>
              </a:spcAft>
              <a:buClr>
                <a:srgbClr val="888897"/>
              </a:buClr>
              <a:buSzPts val="1800"/>
              <a:buNone/>
              <a:defRPr>
                <a:solidFill>
                  <a:srgbClr val="888897"/>
                </a:solidFill>
              </a:defRPr>
            </a:lvl2pPr>
            <a:lvl3pPr lvl="2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888897"/>
              </a:buClr>
              <a:buSzPts val="1200"/>
              <a:buNone/>
              <a:defRPr>
                <a:solidFill>
                  <a:srgbClr val="888897"/>
                </a:solidFill>
              </a:defRPr>
            </a:lvl3pPr>
            <a:lvl4pPr lvl="3" algn="ctr">
              <a:lnSpc>
                <a:spcPct val="110000"/>
              </a:lnSpc>
              <a:spcBef>
                <a:spcPts val="240"/>
              </a:spcBef>
              <a:spcAft>
                <a:spcPts val="0"/>
              </a:spcAft>
              <a:buSzPts val="1200"/>
              <a:buNone/>
              <a:defRPr>
                <a:solidFill>
                  <a:srgbClr val="888897"/>
                </a:solidFill>
              </a:defRPr>
            </a:lvl4pPr>
            <a:lvl5pPr lvl="4" algn="ctr">
              <a:spcBef>
                <a:spcPts val="800"/>
              </a:spcBef>
              <a:spcAft>
                <a:spcPts val="0"/>
              </a:spcAft>
              <a:buClr>
                <a:srgbClr val="888897"/>
              </a:buClr>
              <a:buSzPts val="1800"/>
              <a:buNone/>
              <a:defRPr>
                <a:solidFill>
                  <a:srgbClr val="888897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97"/>
              </a:buClr>
              <a:buSzPts val="2000"/>
              <a:buNone/>
              <a:defRPr>
                <a:solidFill>
                  <a:srgbClr val="888897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97"/>
              </a:buClr>
              <a:buSzPts val="2000"/>
              <a:buNone/>
              <a:defRPr>
                <a:solidFill>
                  <a:srgbClr val="888897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97"/>
              </a:buClr>
              <a:buSzPts val="2000"/>
              <a:buNone/>
              <a:defRPr>
                <a:solidFill>
                  <a:srgbClr val="888897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97"/>
              </a:buClr>
              <a:buSzPts val="2000"/>
              <a:buNone/>
              <a:defRPr>
                <a:solidFill>
                  <a:srgbClr val="888897"/>
                </a:solidFill>
              </a:defRPr>
            </a:lvl9pPr>
          </a:lstStyle>
          <a:p>
            <a:endParaRPr/>
          </a:p>
        </p:txBody>
      </p:sp>
      <p:pic>
        <p:nvPicPr>
          <p:cNvPr id="82" name="Google Shape;82;p1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424738" y="5978904"/>
            <a:ext cx="1271587" cy="56991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5"/>
          <p:cNvSpPr txBox="1">
            <a:spLocks noGrp="1"/>
          </p:cNvSpPr>
          <p:nvPr>
            <p:ph type="body" idx="1"/>
          </p:nvPr>
        </p:nvSpPr>
        <p:spPr>
          <a:xfrm>
            <a:off x="457201" y="2742375"/>
            <a:ext cx="3866995" cy="29158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spcBef>
                <a:spcPts val="240"/>
              </a:spcBef>
              <a:spcAft>
                <a:spcPts val="0"/>
              </a:spcAft>
              <a:buClr>
                <a:srgbClr val="000000"/>
              </a:buClr>
              <a:buSzPts val="1200"/>
              <a:buNone/>
              <a:defRPr sz="1200" b="0">
                <a:solidFill>
                  <a:srgbClr val="000000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>
                <a:solidFill>
                  <a:srgbClr val="000000"/>
                </a:solidFill>
              </a:defRPr>
            </a:lvl2pPr>
            <a:lvl3pPr marL="1371600" lvl="2" indent="-2286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200"/>
              <a:buNone/>
              <a:defRPr>
                <a:solidFill>
                  <a:srgbClr val="000000"/>
                </a:solidFill>
              </a:defRPr>
            </a:lvl3pPr>
            <a:lvl4pPr marL="1828800" lvl="3" indent="-228600" algn="l">
              <a:lnSpc>
                <a:spcPct val="110000"/>
              </a:lnSpc>
              <a:spcBef>
                <a:spcPts val="240"/>
              </a:spcBef>
              <a:spcAft>
                <a:spcPts val="0"/>
              </a:spcAft>
              <a:buSzPts val="1200"/>
              <a:buNone/>
              <a:defRPr>
                <a:solidFill>
                  <a:srgbClr val="000000"/>
                </a:solidFill>
              </a:defRPr>
            </a:lvl4pPr>
            <a:lvl5pPr marL="2286000" lvl="4" indent="-228600" algn="l"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>
                <a:solidFill>
                  <a:srgbClr val="000000"/>
                </a:solidFill>
              </a:defRPr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5" name="Google Shape;85;p15"/>
          <p:cNvSpPr txBox="1">
            <a:spLocks noGrp="1"/>
          </p:cNvSpPr>
          <p:nvPr>
            <p:ph type="title"/>
          </p:nvPr>
        </p:nvSpPr>
        <p:spPr>
          <a:xfrm>
            <a:off x="457200" y="347974"/>
            <a:ext cx="7261922" cy="14825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>
              <a:lnSpc>
                <a:spcPct val="166666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66666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66666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66666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66666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66666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66666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66666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66666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15"/>
          <p:cNvSpPr txBox="1">
            <a:spLocks noGrp="1"/>
          </p:cNvSpPr>
          <p:nvPr>
            <p:ph type="body" idx="2"/>
          </p:nvPr>
        </p:nvSpPr>
        <p:spPr>
          <a:xfrm>
            <a:off x="457200" y="2153920"/>
            <a:ext cx="7261922" cy="5577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0"/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marL="1371600" lvl="2" indent="-2286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/>
            </a:lvl3pPr>
            <a:lvl4pPr marL="1828800" lvl="3" indent="-228600" algn="l">
              <a:lnSpc>
                <a:spcPct val="110000"/>
              </a:lnSpc>
              <a:spcBef>
                <a:spcPts val="240"/>
              </a:spcBef>
              <a:spcAft>
                <a:spcPts val="0"/>
              </a:spcAft>
              <a:buSzPts val="1200"/>
              <a:buNone/>
              <a:defRPr/>
            </a:lvl4pPr>
            <a:lvl5pPr marL="2286000" lvl="4" indent="-22860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7" name="Google Shape;87;p15"/>
          <p:cNvSpPr txBox="1">
            <a:spLocks noGrp="1"/>
          </p:cNvSpPr>
          <p:nvPr>
            <p:ph type="body" idx="3"/>
          </p:nvPr>
        </p:nvSpPr>
        <p:spPr>
          <a:xfrm>
            <a:off x="4589347" y="2742375"/>
            <a:ext cx="3866995" cy="29158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04800" algn="l">
              <a:spcBef>
                <a:spcPts val="240"/>
              </a:spcBef>
              <a:spcAft>
                <a:spcPts val="0"/>
              </a:spcAft>
              <a:buClr>
                <a:srgbClr val="FAC800"/>
              </a:buClr>
              <a:buSzPts val="1200"/>
              <a:buFont typeface="Merriweather Sans"/>
              <a:buChar char="—"/>
              <a:defRPr sz="1200" b="0">
                <a:solidFill>
                  <a:srgbClr val="000000"/>
                </a:solidFill>
              </a:defRPr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rgbClr val="000000"/>
              </a:buClr>
              <a:buSzPts val="1200"/>
              <a:buNone/>
              <a:defRPr sz="1200" b="0">
                <a:solidFill>
                  <a:srgbClr val="000000"/>
                </a:solidFill>
              </a:defRPr>
            </a:lvl2pPr>
            <a:lvl3pPr marL="1371600" lvl="2" indent="-2286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200"/>
              <a:buNone/>
              <a:defRPr>
                <a:solidFill>
                  <a:srgbClr val="000000"/>
                </a:solidFill>
              </a:defRPr>
            </a:lvl3pPr>
            <a:lvl4pPr marL="1828800" lvl="3" indent="-228600" algn="l">
              <a:lnSpc>
                <a:spcPct val="110000"/>
              </a:lnSpc>
              <a:spcBef>
                <a:spcPts val="240"/>
              </a:spcBef>
              <a:spcAft>
                <a:spcPts val="0"/>
              </a:spcAft>
              <a:buSzPts val="1200"/>
              <a:buNone/>
              <a:defRPr>
                <a:solidFill>
                  <a:srgbClr val="000000"/>
                </a:solidFill>
              </a:defRPr>
            </a:lvl4pPr>
            <a:lvl5pPr marL="2286000" lvl="4" indent="-228600" algn="l"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>
                <a:solidFill>
                  <a:srgbClr val="000000"/>
                </a:solidFill>
              </a:defRPr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ree Content with images">
  <p:cSld name="Three Content with images"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6"/>
          <p:cNvSpPr/>
          <p:nvPr/>
        </p:nvSpPr>
        <p:spPr>
          <a:xfrm>
            <a:off x="0" y="1"/>
            <a:ext cx="9144000" cy="3630084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</a:t>
            </a:r>
            <a:endParaRPr/>
          </a:p>
        </p:txBody>
      </p:sp>
      <p:sp>
        <p:nvSpPr>
          <p:cNvPr id="90" name="Google Shape;90;p16"/>
          <p:cNvSpPr>
            <a:spLocks noGrp="1"/>
          </p:cNvSpPr>
          <p:nvPr>
            <p:ph type="pic" idx="2"/>
          </p:nvPr>
        </p:nvSpPr>
        <p:spPr>
          <a:xfrm>
            <a:off x="3491880" y="1352185"/>
            <a:ext cx="2357107" cy="2355783"/>
          </a:xfrm>
          <a:prstGeom prst="ellipse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10000"/>
              </a:lnSpc>
              <a:spcBef>
                <a:spcPts val="240"/>
              </a:spcBef>
              <a:spcAft>
                <a:spcPts val="0"/>
              </a:spcAft>
              <a:buClr>
                <a:srgbClr val="00AAFF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1" name="Google Shape;91;p16"/>
          <p:cNvSpPr>
            <a:spLocks noGrp="1"/>
          </p:cNvSpPr>
          <p:nvPr>
            <p:ph type="pic" idx="3"/>
          </p:nvPr>
        </p:nvSpPr>
        <p:spPr>
          <a:xfrm>
            <a:off x="6300192" y="1352185"/>
            <a:ext cx="2357107" cy="2355783"/>
          </a:xfrm>
          <a:prstGeom prst="ellipse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10000"/>
              </a:lnSpc>
              <a:spcBef>
                <a:spcPts val="240"/>
              </a:spcBef>
              <a:spcAft>
                <a:spcPts val="0"/>
              </a:spcAft>
              <a:buClr>
                <a:srgbClr val="00AAFF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2" name="Google Shape;92;p16"/>
          <p:cNvSpPr txBox="1">
            <a:spLocks noGrp="1"/>
          </p:cNvSpPr>
          <p:nvPr>
            <p:ph type="body" idx="1"/>
          </p:nvPr>
        </p:nvSpPr>
        <p:spPr>
          <a:xfrm>
            <a:off x="787725" y="4021122"/>
            <a:ext cx="2336180" cy="5045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rgbClr val="000054"/>
              </a:buClr>
              <a:buSzPts val="1400"/>
              <a:buNone/>
              <a:defRPr sz="1400" b="0">
                <a:solidFill>
                  <a:srgbClr val="000054"/>
                </a:solidFill>
              </a:defRPr>
            </a:lvl1pPr>
            <a:lvl2pPr marL="914400" lvl="1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3pPr>
            <a:lvl4pPr marL="1828800" lvl="3" indent="-228600" algn="l">
              <a:lnSpc>
                <a:spcPct val="110000"/>
              </a:lnSpc>
              <a:spcBef>
                <a:spcPts val="280"/>
              </a:spcBef>
              <a:spcAft>
                <a:spcPts val="0"/>
              </a:spcAft>
              <a:buSzPts val="1400"/>
              <a:buNone/>
              <a:defRPr sz="1400"/>
            </a:lvl4pPr>
            <a:lvl5pPr marL="2286000" lvl="4" indent="-22860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3" name="Google Shape;93;p16"/>
          <p:cNvSpPr txBox="1">
            <a:spLocks noGrp="1"/>
          </p:cNvSpPr>
          <p:nvPr>
            <p:ph type="body" idx="4"/>
          </p:nvPr>
        </p:nvSpPr>
        <p:spPr>
          <a:xfrm>
            <a:off x="787725" y="4525715"/>
            <a:ext cx="2332038" cy="11232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000" b="0">
                <a:solidFill>
                  <a:srgbClr val="000000"/>
                </a:solidFill>
              </a:defRPr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110000"/>
              </a:lnSpc>
              <a:spcBef>
                <a:spcPts val="240"/>
              </a:spcBef>
              <a:spcAft>
                <a:spcPts val="0"/>
              </a:spcAft>
              <a:buSzPts val="1200"/>
              <a:buNone/>
              <a:defRPr sz="1200"/>
            </a:lvl4pPr>
            <a:lvl5pPr marL="2286000" lvl="4" indent="-22860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4" name="Google Shape;94;p16"/>
          <p:cNvSpPr txBox="1">
            <a:spLocks noGrp="1"/>
          </p:cNvSpPr>
          <p:nvPr>
            <p:ph type="body" idx="5"/>
          </p:nvPr>
        </p:nvSpPr>
        <p:spPr>
          <a:xfrm>
            <a:off x="3552840" y="4021122"/>
            <a:ext cx="2336180" cy="5045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rgbClr val="000054"/>
              </a:buClr>
              <a:buSzPts val="1400"/>
              <a:buNone/>
              <a:defRPr sz="1400" b="0">
                <a:solidFill>
                  <a:srgbClr val="000054"/>
                </a:solidFill>
              </a:defRPr>
            </a:lvl1pPr>
            <a:lvl2pPr marL="914400" lvl="1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3pPr>
            <a:lvl4pPr marL="1828800" lvl="3" indent="-228600" algn="l">
              <a:lnSpc>
                <a:spcPct val="110000"/>
              </a:lnSpc>
              <a:spcBef>
                <a:spcPts val="280"/>
              </a:spcBef>
              <a:spcAft>
                <a:spcPts val="0"/>
              </a:spcAft>
              <a:buSzPts val="1400"/>
              <a:buNone/>
              <a:defRPr sz="1400"/>
            </a:lvl4pPr>
            <a:lvl5pPr marL="2286000" lvl="4" indent="-22860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5" name="Google Shape;95;p16"/>
          <p:cNvSpPr txBox="1">
            <a:spLocks noGrp="1"/>
          </p:cNvSpPr>
          <p:nvPr>
            <p:ph type="body" idx="6"/>
          </p:nvPr>
        </p:nvSpPr>
        <p:spPr>
          <a:xfrm>
            <a:off x="3552840" y="4525715"/>
            <a:ext cx="2332038" cy="11232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000" b="0">
                <a:solidFill>
                  <a:srgbClr val="000000"/>
                </a:solidFill>
              </a:defRPr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110000"/>
              </a:lnSpc>
              <a:spcBef>
                <a:spcPts val="240"/>
              </a:spcBef>
              <a:spcAft>
                <a:spcPts val="0"/>
              </a:spcAft>
              <a:buSzPts val="1200"/>
              <a:buNone/>
              <a:defRPr sz="1200"/>
            </a:lvl4pPr>
            <a:lvl5pPr marL="2286000" lvl="4" indent="-22860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6" name="Google Shape;96;p16"/>
          <p:cNvSpPr txBox="1">
            <a:spLocks noGrp="1"/>
          </p:cNvSpPr>
          <p:nvPr>
            <p:ph type="body" idx="7"/>
          </p:nvPr>
        </p:nvSpPr>
        <p:spPr>
          <a:xfrm>
            <a:off x="6361152" y="4021122"/>
            <a:ext cx="2336180" cy="5045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rgbClr val="000054"/>
              </a:buClr>
              <a:buSzPts val="1400"/>
              <a:buNone/>
              <a:defRPr sz="1400" b="0">
                <a:solidFill>
                  <a:srgbClr val="000054"/>
                </a:solidFill>
              </a:defRPr>
            </a:lvl1pPr>
            <a:lvl2pPr marL="914400" lvl="1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3pPr>
            <a:lvl4pPr marL="1828800" lvl="3" indent="-228600" algn="l">
              <a:lnSpc>
                <a:spcPct val="110000"/>
              </a:lnSpc>
              <a:spcBef>
                <a:spcPts val="280"/>
              </a:spcBef>
              <a:spcAft>
                <a:spcPts val="0"/>
              </a:spcAft>
              <a:buSzPts val="1400"/>
              <a:buNone/>
              <a:defRPr sz="1400"/>
            </a:lvl4pPr>
            <a:lvl5pPr marL="2286000" lvl="4" indent="-22860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7" name="Google Shape;97;p16"/>
          <p:cNvSpPr txBox="1">
            <a:spLocks noGrp="1"/>
          </p:cNvSpPr>
          <p:nvPr>
            <p:ph type="body" idx="8"/>
          </p:nvPr>
        </p:nvSpPr>
        <p:spPr>
          <a:xfrm>
            <a:off x="6361152" y="4525715"/>
            <a:ext cx="2332038" cy="11232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000" b="0">
                <a:solidFill>
                  <a:srgbClr val="000000"/>
                </a:solidFill>
              </a:defRPr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110000"/>
              </a:lnSpc>
              <a:spcBef>
                <a:spcPts val="240"/>
              </a:spcBef>
              <a:spcAft>
                <a:spcPts val="0"/>
              </a:spcAft>
              <a:buSzPts val="1200"/>
              <a:buNone/>
              <a:defRPr sz="1200"/>
            </a:lvl4pPr>
            <a:lvl5pPr marL="2286000" lvl="4" indent="-22860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8" name="Google Shape;98;p16"/>
          <p:cNvSpPr>
            <a:spLocks noGrp="1"/>
          </p:cNvSpPr>
          <p:nvPr>
            <p:ph type="pic" idx="9"/>
          </p:nvPr>
        </p:nvSpPr>
        <p:spPr>
          <a:xfrm>
            <a:off x="787725" y="1352185"/>
            <a:ext cx="2357107" cy="2355783"/>
          </a:xfrm>
          <a:prstGeom prst="ellipse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10000"/>
              </a:lnSpc>
              <a:spcBef>
                <a:spcPts val="240"/>
              </a:spcBef>
              <a:spcAft>
                <a:spcPts val="0"/>
              </a:spcAft>
              <a:buClr>
                <a:srgbClr val="00AAFF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9" name="Google Shape;99;p16"/>
          <p:cNvSpPr txBox="1">
            <a:spLocks noGrp="1"/>
          </p:cNvSpPr>
          <p:nvPr>
            <p:ph type="body" idx="13"/>
          </p:nvPr>
        </p:nvSpPr>
        <p:spPr>
          <a:xfrm>
            <a:off x="900496" y="1994800"/>
            <a:ext cx="1932723" cy="1230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sz="1600" b="1">
                <a:solidFill>
                  <a:schemeClr val="lt1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AA00AA"/>
              </a:buClr>
              <a:buSzPts val="1800"/>
              <a:buFont typeface="Arial"/>
              <a:buNone/>
              <a:defRPr>
                <a:solidFill>
                  <a:srgbClr val="AA00AA"/>
                </a:solidFill>
              </a:defRPr>
            </a:lvl2pPr>
            <a:lvl3pPr marL="1371600" lvl="2" indent="-2286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AA00AA"/>
              </a:buClr>
              <a:buSzPts val="1200"/>
              <a:buFont typeface="Arial"/>
              <a:buNone/>
              <a:defRPr>
                <a:solidFill>
                  <a:srgbClr val="AA00AA"/>
                </a:solidFill>
              </a:defRPr>
            </a:lvl3pPr>
            <a:lvl4pPr marL="1828800" lvl="3" indent="-228600" algn="l">
              <a:lnSpc>
                <a:spcPct val="11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None/>
              <a:defRPr>
                <a:solidFill>
                  <a:srgbClr val="AA00AA"/>
                </a:solidFill>
              </a:defRPr>
            </a:lvl4pPr>
            <a:lvl5pPr marL="2286000" lvl="4" indent="-228600" algn="l">
              <a:spcBef>
                <a:spcPts val="800"/>
              </a:spcBef>
              <a:spcAft>
                <a:spcPts val="0"/>
              </a:spcAft>
              <a:buClr>
                <a:srgbClr val="AA00AA"/>
              </a:buClr>
              <a:buSzPts val="1800"/>
              <a:buFont typeface="Arial"/>
              <a:buNone/>
              <a:defRPr>
                <a:solidFill>
                  <a:srgbClr val="AA00AA"/>
                </a:solidFill>
              </a:defRPr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0" name="Google Shape;100;p16"/>
          <p:cNvSpPr txBox="1">
            <a:spLocks noGrp="1"/>
          </p:cNvSpPr>
          <p:nvPr>
            <p:ph type="body" idx="14"/>
          </p:nvPr>
        </p:nvSpPr>
        <p:spPr>
          <a:xfrm>
            <a:off x="3665611" y="1994800"/>
            <a:ext cx="1932723" cy="1230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sz="1600" b="1">
                <a:solidFill>
                  <a:schemeClr val="lt1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AA00AA"/>
              </a:buClr>
              <a:buSzPts val="1800"/>
              <a:buFont typeface="Arial"/>
              <a:buNone/>
              <a:defRPr>
                <a:solidFill>
                  <a:srgbClr val="AA00AA"/>
                </a:solidFill>
              </a:defRPr>
            </a:lvl2pPr>
            <a:lvl3pPr marL="1371600" lvl="2" indent="-2286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AA00AA"/>
              </a:buClr>
              <a:buSzPts val="1200"/>
              <a:buFont typeface="Arial"/>
              <a:buNone/>
              <a:defRPr>
                <a:solidFill>
                  <a:srgbClr val="AA00AA"/>
                </a:solidFill>
              </a:defRPr>
            </a:lvl3pPr>
            <a:lvl4pPr marL="1828800" lvl="3" indent="-228600" algn="l">
              <a:lnSpc>
                <a:spcPct val="11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None/>
              <a:defRPr>
                <a:solidFill>
                  <a:srgbClr val="AA00AA"/>
                </a:solidFill>
              </a:defRPr>
            </a:lvl4pPr>
            <a:lvl5pPr marL="2286000" lvl="4" indent="-228600" algn="l">
              <a:spcBef>
                <a:spcPts val="800"/>
              </a:spcBef>
              <a:spcAft>
                <a:spcPts val="0"/>
              </a:spcAft>
              <a:buClr>
                <a:srgbClr val="AA00AA"/>
              </a:buClr>
              <a:buSzPts val="1800"/>
              <a:buFont typeface="Arial"/>
              <a:buNone/>
              <a:defRPr>
                <a:solidFill>
                  <a:srgbClr val="AA00AA"/>
                </a:solidFill>
              </a:defRPr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1" name="Google Shape;101;p16"/>
          <p:cNvSpPr txBox="1">
            <a:spLocks noGrp="1"/>
          </p:cNvSpPr>
          <p:nvPr>
            <p:ph type="body" idx="15"/>
          </p:nvPr>
        </p:nvSpPr>
        <p:spPr>
          <a:xfrm>
            <a:off x="6444499" y="1994800"/>
            <a:ext cx="1932723" cy="1230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sz="1600" b="1">
                <a:solidFill>
                  <a:schemeClr val="lt1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AA00AA"/>
              </a:buClr>
              <a:buSzPts val="1800"/>
              <a:buFont typeface="Arial"/>
              <a:buNone/>
              <a:defRPr>
                <a:solidFill>
                  <a:srgbClr val="AA00AA"/>
                </a:solidFill>
              </a:defRPr>
            </a:lvl2pPr>
            <a:lvl3pPr marL="1371600" lvl="2" indent="-2286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AA00AA"/>
              </a:buClr>
              <a:buSzPts val="1200"/>
              <a:buFont typeface="Arial"/>
              <a:buNone/>
              <a:defRPr>
                <a:solidFill>
                  <a:srgbClr val="AA00AA"/>
                </a:solidFill>
              </a:defRPr>
            </a:lvl3pPr>
            <a:lvl4pPr marL="1828800" lvl="3" indent="-228600" algn="l">
              <a:lnSpc>
                <a:spcPct val="11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None/>
              <a:defRPr>
                <a:solidFill>
                  <a:srgbClr val="AA00AA"/>
                </a:solidFill>
              </a:defRPr>
            </a:lvl4pPr>
            <a:lvl5pPr marL="2286000" lvl="4" indent="-228600" algn="l">
              <a:spcBef>
                <a:spcPts val="800"/>
              </a:spcBef>
              <a:spcAft>
                <a:spcPts val="0"/>
              </a:spcAft>
              <a:buClr>
                <a:srgbClr val="AA00AA"/>
              </a:buClr>
              <a:buSzPts val="1800"/>
              <a:buFont typeface="Arial"/>
              <a:buNone/>
              <a:defRPr>
                <a:solidFill>
                  <a:srgbClr val="AA00AA"/>
                </a:solidFill>
              </a:defRPr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hree Content with images">
  <p:cSld name="1_Three Content with images"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7"/>
          <p:cNvSpPr txBox="1">
            <a:spLocks noGrp="1"/>
          </p:cNvSpPr>
          <p:nvPr>
            <p:ph type="title"/>
          </p:nvPr>
        </p:nvSpPr>
        <p:spPr>
          <a:xfrm>
            <a:off x="457201" y="347974"/>
            <a:ext cx="7538644" cy="17420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000">
                <a:solidFill>
                  <a:schemeClr val="dk1"/>
                </a:solidFill>
              </a:defRPr>
            </a:lvl1pPr>
            <a:lvl2pPr lvl="1" algn="l">
              <a:lnSpc>
                <a:spcPct val="166666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66666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66666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66666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66666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66666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66666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66666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p17"/>
          <p:cNvSpPr>
            <a:spLocks noGrp="1"/>
          </p:cNvSpPr>
          <p:nvPr>
            <p:ph type="pic" idx="2"/>
          </p:nvPr>
        </p:nvSpPr>
        <p:spPr>
          <a:xfrm>
            <a:off x="787726" y="2303915"/>
            <a:ext cx="1560521" cy="1570567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10000"/>
              </a:lnSpc>
              <a:spcBef>
                <a:spcPts val="240"/>
              </a:spcBef>
              <a:spcAft>
                <a:spcPts val="0"/>
              </a:spcAft>
              <a:buClr>
                <a:srgbClr val="00AAFF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5" name="Google Shape;105;p17"/>
          <p:cNvSpPr txBox="1">
            <a:spLocks noGrp="1"/>
          </p:cNvSpPr>
          <p:nvPr>
            <p:ph type="body" idx="1"/>
          </p:nvPr>
        </p:nvSpPr>
        <p:spPr>
          <a:xfrm>
            <a:off x="787725" y="4021122"/>
            <a:ext cx="2336180" cy="5045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rgbClr val="000054"/>
              </a:buClr>
              <a:buSzPts val="1400"/>
              <a:buNone/>
              <a:defRPr sz="1400" b="0">
                <a:solidFill>
                  <a:srgbClr val="000054"/>
                </a:solidFill>
              </a:defRPr>
            </a:lvl1pPr>
            <a:lvl2pPr marL="914400" lvl="1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3pPr>
            <a:lvl4pPr marL="1828800" lvl="3" indent="-228600" algn="l">
              <a:lnSpc>
                <a:spcPct val="110000"/>
              </a:lnSpc>
              <a:spcBef>
                <a:spcPts val="280"/>
              </a:spcBef>
              <a:spcAft>
                <a:spcPts val="0"/>
              </a:spcAft>
              <a:buSzPts val="1400"/>
              <a:buNone/>
              <a:defRPr sz="1400"/>
            </a:lvl4pPr>
            <a:lvl5pPr marL="2286000" lvl="4" indent="-22860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6" name="Google Shape;106;p17"/>
          <p:cNvSpPr txBox="1">
            <a:spLocks noGrp="1"/>
          </p:cNvSpPr>
          <p:nvPr>
            <p:ph type="body" idx="3"/>
          </p:nvPr>
        </p:nvSpPr>
        <p:spPr>
          <a:xfrm>
            <a:off x="787725" y="4525715"/>
            <a:ext cx="2332038" cy="10826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000" b="0">
                <a:solidFill>
                  <a:srgbClr val="000000"/>
                </a:solidFill>
              </a:defRPr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110000"/>
              </a:lnSpc>
              <a:spcBef>
                <a:spcPts val="240"/>
              </a:spcBef>
              <a:spcAft>
                <a:spcPts val="0"/>
              </a:spcAft>
              <a:buSzPts val="1200"/>
              <a:buNone/>
              <a:defRPr sz="1200"/>
            </a:lvl4pPr>
            <a:lvl5pPr marL="2286000" lvl="4" indent="-22860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7" name="Google Shape;107;p17"/>
          <p:cNvSpPr>
            <a:spLocks noGrp="1"/>
          </p:cNvSpPr>
          <p:nvPr>
            <p:ph type="pic" idx="4"/>
          </p:nvPr>
        </p:nvSpPr>
        <p:spPr>
          <a:xfrm>
            <a:off x="3487739" y="2303915"/>
            <a:ext cx="1574241" cy="1570567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10000"/>
              </a:lnSpc>
              <a:spcBef>
                <a:spcPts val="240"/>
              </a:spcBef>
              <a:spcAft>
                <a:spcPts val="0"/>
              </a:spcAft>
              <a:buClr>
                <a:srgbClr val="00AAFF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8" name="Google Shape;108;p17"/>
          <p:cNvSpPr txBox="1">
            <a:spLocks noGrp="1"/>
          </p:cNvSpPr>
          <p:nvPr>
            <p:ph type="body" idx="5"/>
          </p:nvPr>
        </p:nvSpPr>
        <p:spPr>
          <a:xfrm>
            <a:off x="3548698" y="4021122"/>
            <a:ext cx="2336180" cy="5045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rgbClr val="000054"/>
              </a:buClr>
              <a:buSzPts val="1400"/>
              <a:buNone/>
              <a:defRPr sz="1400" b="0">
                <a:solidFill>
                  <a:srgbClr val="000054"/>
                </a:solidFill>
              </a:defRPr>
            </a:lvl1pPr>
            <a:lvl2pPr marL="914400" lvl="1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3pPr>
            <a:lvl4pPr marL="1828800" lvl="3" indent="-228600" algn="l">
              <a:lnSpc>
                <a:spcPct val="110000"/>
              </a:lnSpc>
              <a:spcBef>
                <a:spcPts val="280"/>
              </a:spcBef>
              <a:spcAft>
                <a:spcPts val="0"/>
              </a:spcAft>
              <a:buSzPts val="1400"/>
              <a:buNone/>
              <a:defRPr sz="1400"/>
            </a:lvl4pPr>
            <a:lvl5pPr marL="2286000" lvl="4" indent="-22860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9" name="Google Shape;109;p17"/>
          <p:cNvSpPr txBox="1">
            <a:spLocks noGrp="1"/>
          </p:cNvSpPr>
          <p:nvPr>
            <p:ph type="body" idx="6"/>
          </p:nvPr>
        </p:nvSpPr>
        <p:spPr>
          <a:xfrm>
            <a:off x="3548698" y="4525715"/>
            <a:ext cx="2332038" cy="10826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000" b="0">
                <a:solidFill>
                  <a:srgbClr val="000000"/>
                </a:solidFill>
              </a:defRPr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110000"/>
              </a:lnSpc>
              <a:spcBef>
                <a:spcPts val="240"/>
              </a:spcBef>
              <a:spcAft>
                <a:spcPts val="0"/>
              </a:spcAft>
              <a:buSzPts val="1200"/>
              <a:buNone/>
              <a:defRPr sz="1200"/>
            </a:lvl4pPr>
            <a:lvl5pPr marL="2286000" lvl="4" indent="-22860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0" name="Google Shape;110;p17"/>
          <p:cNvSpPr>
            <a:spLocks noGrp="1"/>
          </p:cNvSpPr>
          <p:nvPr>
            <p:ph type="pic" idx="7"/>
          </p:nvPr>
        </p:nvSpPr>
        <p:spPr>
          <a:xfrm>
            <a:off x="6295753" y="2303915"/>
            <a:ext cx="1553056" cy="1570567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10000"/>
              </a:lnSpc>
              <a:spcBef>
                <a:spcPts val="240"/>
              </a:spcBef>
              <a:spcAft>
                <a:spcPts val="0"/>
              </a:spcAft>
              <a:buClr>
                <a:srgbClr val="00AAFF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1" name="Google Shape;111;p17"/>
          <p:cNvSpPr txBox="1">
            <a:spLocks noGrp="1"/>
          </p:cNvSpPr>
          <p:nvPr>
            <p:ph type="body" idx="8"/>
          </p:nvPr>
        </p:nvSpPr>
        <p:spPr>
          <a:xfrm>
            <a:off x="6356712" y="4021122"/>
            <a:ext cx="2336180" cy="5045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rgbClr val="000054"/>
              </a:buClr>
              <a:buSzPts val="1400"/>
              <a:buNone/>
              <a:defRPr sz="1400" b="0">
                <a:solidFill>
                  <a:srgbClr val="000054"/>
                </a:solidFill>
              </a:defRPr>
            </a:lvl1pPr>
            <a:lvl2pPr marL="914400" lvl="1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3pPr>
            <a:lvl4pPr marL="1828800" lvl="3" indent="-228600" algn="l">
              <a:lnSpc>
                <a:spcPct val="110000"/>
              </a:lnSpc>
              <a:spcBef>
                <a:spcPts val="280"/>
              </a:spcBef>
              <a:spcAft>
                <a:spcPts val="0"/>
              </a:spcAft>
              <a:buSzPts val="1400"/>
              <a:buNone/>
              <a:defRPr sz="1400"/>
            </a:lvl4pPr>
            <a:lvl5pPr marL="2286000" lvl="4" indent="-22860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2" name="Google Shape;112;p17"/>
          <p:cNvSpPr txBox="1">
            <a:spLocks noGrp="1"/>
          </p:cNvSpPr>
          <p:nvPr>
            <p:ph type="body" idx="9"/>
          </p:nvPr>
        </p:nvSpPr>
        <p:spPr>
          <a:xfrm>
            <a:off x="6356712" y="4525715"/>
            <a:ext cx="2332038" cy="10826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1000"/>
              <a:buNone/>
              <a:defRPr sz="1000" b="0">
                <a:solidFill>
                  <a:srgbClr val="000000"/>
                </a:solidFill>
              </a:defRPr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110000"/>
              </a:lnSpc>
              <a:spcBef>
                <a:spcPts val="240"/>
              </a:spcBef>
              <a:spcAft>
                <a:spcPts val="0"/>
              </a:spcAft>
              <a:buSzPts val="1200"/>
              <a:buNone/>
              <a:defRPr sz="1200"/>
            </a:lvl4pPr>
            <a:lvl5pPr marL="2286000" lvl="4" indent="-22860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Internal Page">
  <p:cSld name="1_Internal Page"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" name="Google Shape;115;p18"/>
          <p:cNvSpPr txBox="1">
            <a:spLocks noGrp="1"/>
          </p:cNvSpPr>
          <p:nvPr>
            <p:ph type="ctrTitle"/>
          </p:nvPr>
        </p:nvSpPr>
        <p:spPr>
          <a:xfrm>
            <a:off x="575800" y="438546"/>
            <a:ext cx="7413169" cy="51346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>
                <a:solidFill>
                  <a:schemeClr val="lt1"/>
                </a:solidFill>
              </a:defRPr>
            </a:lvl1pPr>
            <a:lvl2pPr lvl="1" algn="l">
              <a:lnSpc>
                <a:spcPct val="166666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66666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66666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66666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66666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66666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66666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66666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116" name="Google Shape;116;p1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57200" y="5978904"/>
            <a:ext cx="1271587" cy="569913"/>
          </a:xfrm>
          <a:prstGeom prst="rect">
            <a:avLst/>
          </a:prstGeom>
          <a:noFill/>
          <a:ln>
            <a:noFill/>
          </a:ln>
        </p:spPr>
      </p:pic>
      <p:sp>
        <p:nvSpPr>
          <p:cNvPr id="117" name="Google Shape;117;p18"/>
          <p:cNvSpPr/>
          <p:nvPr/>
        </p:nvSpPr>
        <p:spPr>
          <a:xfrm>
            <a:off x="4408337" y="6586666"/>
            <a:ext cx="278705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 sz="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6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only">
  <p:cSld name="1_Title onl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4"/>
          <p:cNvSpPr txBox="1">
            <a:spLocks noGrp="1"/>
          </p:cNvSpPr>
          <p:nvPr>
            <p:ph type="title"/>
          </p:nvPr>
        </p:nvSpPr>
        <p:spPr>
          <a:xfrm>
            <a:off x="457201" y="347974"/>
            <a:ext cx="7538644" cy="17420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000">
                <a:solidFill>
                  <a:schemeClr val="dk1"/>
                </a:solidFill>
              </a:defRPr>
            </a:lvl1pPr>
            <a:lvl2pPr lvl="1" algn="l">
              <a:lnSpc>
                <a:spcPct val="166666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66666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66666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66666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66666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66666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66666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66666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</a:t>
            </a:r>
            <a:endParaRPr/>
          </a:p>
        </p:txBody>
      </p:sp>
      <p:pic>
        <p:nvPicPr>
          <p:cNvPr id="35" name="Google Shape;35;p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424738" y="5978904"/>
            <a:ext cx="1271587" cy="569913"/>
          </a:xfrm>
          <a:prstGeom prst="rect">
            <a:avLst/>
          </a:prstGeom>
          <a:noFill/>
          <a:ln>
            <a:noFill/>
          </a:ln>
        </p:spPr>
      </p:pic>
      <p:sp>
        <p:nvSpPr>
          <p:cNvPr id="36" name="Google Shape;36;p7"/>
          <p:cNvSpPr/>
          <p:nvPr/>
        </p:nvSpPr>
        <p:spPr>
          <a:xfrm>
            <a:off x="4673600" y="0"/>
            <a:ext cx="4470400" cy="3116263"/>
          </a:xfrm>
          <a:custGeom>
            <a:avLst/>
            <a:gdLst/>
            <a:ahLst/>
            <a:cxnLst/>
            <a:rect l="l" t="t" r="r" b="b"/>
            <a:pathLst>
              <a:path w="4470116" h="3115750" extrusionOk="0">
                <a:moveTo>
                  <a:pt x="0" y="0"/>
                </a:moveTo>
                <a:lnTo>
                  <a:pt x="4470116" y="0"/>
                </a:lnTo>
                <a:lnTo>
                  <a:pt x="4470116" y="2506562"/>
                </a:lnTo>
                <a:lnTo>
                  <a:pt x="4390246" y="2573685"/>
                </a:lnTo>
                <a:cubicBezTo>
                  <a:pt x="4015525" y="2860980"/>
                  <a:pt x="3560940" y="3049312"/>
                  <a:pt x="3065550" y="3099621"/>
                </a:cubicBezTo>
                <a:lnTo>
                  <a:pt x="2823713" y="3111834"/>
                </a:lnTo>
                <a:lnTo>
                  <a:pt x="2823713" y="3115750"/>
                </a:lnTo>
                <a:lnTo>
                  <a:pt x="2041452" y="3115750"/>
                </a:lnTo>
                <a:lnTo>
                  <a:pt x="2041452" y="2555938"/>
                </a:lnTo>
                <a:lnTo>
                  <a:pt x="874191" y="2555938"/>
                </a:lnTo>
                <a:lnTo>
                  <a:pt x="874191" y="1380697"/>
                </a:lnTo>
                <a:lnTo>
                  <a:pt x="0" y="1380697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</p:txBody>
      </p:sp>
      <p:sp>
        <p:nvSpPr>
          <p:cNvPr id="37" name="Google Shape;37;p7"/>
          <p:cNvSpPr txBox="1">
            <a:spLocks noGrp="1"/>
          </p:cNvSpPr>
          <p:nvPr>
            <p:ph type="ctrTitle"/>
          </p:nvPr>
        </p:nvSpPr>
        <p:spPr>
          <a:xfrm>
            <a:off x="575799" y="2390751"/>
            <a:ext cx="5477200" cy="12396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b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>
                <a:solidFill>
                  <a:schemeClr val="lt1"/>
                </a:solidFill>
              </a:defRPr>
            </a:lvl1pPr>
            <a:lvl2pPr lvl="1" algn="l">
              <a:lnSpc>
                <a:spcPct val="166666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66666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66666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66666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66666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66666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66666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66666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subTitle" idx="1"/>
          </p:nvPr>
        </p:nvSpPr>
        <p:spPr>
          <a:xfrm>
            <a:off x="575799" y="3621241"/>
            <a:ext cx="4346836" cy="430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/>
          <a:lstStyle>
            <a:lvl1pPr lvl="0" algn="l">
              <a:spcBef>
                <a:spcPts val="440"/>
              </a:spcBef>
              <a:spcAft>
                <a:spcPts val="0"/>
              </a:spcAft>
              <a:buClr>
                <a:schemeClr val="lt1"/>
              </a:buClr>
              <a:buSzPts val="2200"/>
              <a:buNone/>
              <a:defRPr sz="2200" b="0">
                <a:solidFill>
                  <a:schemeClr val="lt1"/>
                </a:solidFill>
              </a:defRPr>
            </a:lvl1pPr>
            <a:lvl2pPr lvl="1" algn="ctr">
              <a:spcBef>
                <a:spcPts val="360"/>
              </a:spcBef>
              <a:spcAft>
                <a:spcPts val="0"/>
              </a:spcAft>
              <a:buClr>
                <a:srgbClr val="888897"/>
              </a:buClr>
              <a:buSzPts val="1800"/>
              <a:buNone/>
              <a:defRPr>
                <a:solidFill>
                  <a:srgbClr val="888897"/>
                </a:solidFill>
              </a:defRPr>
            </a:lvl2pPr>
            <a:lvl3pPr lvl="2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888897"/>
              </a:buClr>
              <a:buSzPts val="1200"/>
              <a:buNone/>
              <a:defRPr>
                <a:solidFill>
                  <a:srgbClr val="888897"/>
                </a:solidFill>
              </a:defRPr>
            </a:lvl3pPr>
            <a:lvl4pPr lvl="3" algn="ctr">
              <a:lnSpc>
                <a:spcPct val="110000"/>
              </a:lnSpc>
              <a:spcBef>
                <a:spcPts val="240"/>
              </a:spcBef>
              <a:spcAft>
                <a:spcPts val="0"/>
              </a:spcAft>
              <a:buSzPts val="1200"/>
              <a:buNone/>
              <a:defRPr>
                <a:solidFill>
                  <a:srgbClr val="888897"/>
                </a:solidFill>
              </a:defRPr>
            </a:lvl4pPr>
            <a:lvl5pPr lvl="4" algn="ctr">
              <a:spcBef>
                <a:spcPts val="800"/>
              </a:spcBef>
              <a:spcAft>
                <a:spcPts val="0"/>
              </a:spcAft>
              <a:buClr>
                <a:srgbClr val="888897"/>
              </a:buClr>
              <a:buSzPts val="1800"/>
              <a:buNone/>
              <a:defRPr>
                <a:solidFill>
                  <a:srgbClr val="888897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97"/>
              </a:buClr>
              <a:buSzPts val="2000"/>
              <a:buNone/>
              <a:defRPr>
                <a:solidFill>
                  <a:srgbClr val="888897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97"/>
              </a:buClr>
              <a:buSzPts val="2000"/>
              <a:buNone/>
              <a:defRPr>
                <a:solidFill>
                  <a:srgbClr val="888897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97"/>
              </a:buClr>
              <a:buSzPts val="2000"/>
              <a:buNone/>
              <a:defRPr>
                <a:solidFill>
                  <a:srgbClr val="888897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97"/>
              </a:buClr>
              <a:buSzPts val="2000"/>
              <a:buNone/>
              <a:defRPr>
                <a:solidFill>
                  <a:srgbClr val="888897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Slide">
  <p:cSld name="1_Title Slide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</a:t>
            </a:r>
            <a:endParaRPr/>
          </a:p>
        </p:txBody>
      </p:sp>
      <p:sp>
        <p:nvSpPr>
          <p:cNvPr id="41" name="Google Shape;41;p8"/>
          <p:cNvSpPr/>
          <p:nvPr/>
        </p:nvSpPr>
        <p:spPr>
          <a:xfrm>
            <a:off x="0" y="-1133475"/>
            <a:ext cx="8102600" cy="5235575"/>
          </a:xfrm>
          <a:custGeom>
            <a:avLst/>
            <a:gdLst/>
            <a:ahLst/>
            <a:cxnLst/>
            <a:rect l="l" t="t" r="r" b="b"/>
            <a:pathLst>
              <a:path w="8102885" h="5235499" extrusionOk="0">
                <a:moveTo>
                  <a:pt x="0" y="0"/>
                </a:moveTo>
                <a:lnTo>
                  <a:pt x="2" y="0"/>
                </a:lnTo>
                <a:lnTo>
                  <a:pt x="2" y="1133057"/>
                </a:lnTo>
                <a:lnTo>
                  <a:pt x="8098614" y="1133057"/>
                </a:lnTo>
                <a:lnTo>
                  <a:pt x="8102885" y="1313220"/>
                </a:lnTo>
                <a:cubicBezTo>
                  <a:pt x="8102885" y="3342033"/>
                  <a:pt x="6561003" y="5010717"/>
                  <a:pt x="4585130" y="5211375"/>
                </a:cubicBezTo>
                <a:lnTo>
                  <a:pt x="4223416" y="5229642"/>
                </a:lnTo>
                <a:lnTo>
                  <a:pt x="4223416" y="5235499"/>
                </a:lnTo>
                <a:lnTo>
                  <a:pt x="3053391" y="5235499"/>
                </a:lnTo>
                <a:lnTo>
                  <a:pt x="3053391" y="4398191"/>
                </a:lnTo>
                <a:lnTo>
                  <a:pt x="1307524" y="4398191"/>
                </a:lnTo>
                <a:lnTo>
                  <a:pt x="1307524" y="2640388"/>
                </a:lnTo>
                <a:lnTo>
                  <a:pt x="0" y="2640388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</p:txBody>
      </p:sp>
      <p:pic>
        <p:nvPicPr>
          <p:cNvPr id="42" name="Google Shape;42;p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424738" y="5978904"/>
            <a:ext cx="1271587" cy="569913"/>
          </a:xfrm>
          <a:prstGeom prst="rect">
            <a:avLst/>
          </a:prstGeom>
          <a:noFill/>
          <a:ln>
            <a:noFill/>
          </a:ln>
        </p:spPr>
      </p:pic>
      <p:sp>
        <p:nvSpPr>
          <p:cNvPr id="43" name="Google Shape;43;p8"/>
          <p:cNvSpPr txBox="1">
            <a:spLocks noGrp="1"/>
          </p:cNvSpPr>
          <p:nvPr>
            <p:ph type="ctrTitle"/>
          </p:nvPr>
        </p:nvSpPr>
        <p:spPr>
          <a:xfrm>
            <a:off x="575800" y="2390751"/>
            <a:ext cx="5048105" cy="12396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b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>
                <a:solidFill>
                  <a:schemeClr val="lt1"/>
                </a:solidFill>
              </a:defRPr>
            </a:lvl1pPr>
            <a:lvl2pPr lvl="1" algn="l">
              <a:lnSpc>
                <a:spcPct val="166666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66666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66666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66666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66666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66666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66666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66666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8"/>
          <p:cNvSpPr txBox="1">
            <a:spLocks noGrp="1"/>
          </p:cNvSpPr>
          <p:nvPr>
            <p:ph type="subTitle" idx="1"/>
          </p:nvPr>
        </p:nvSpPr>
        <p:spPr>
          <a:xfrm>
            <a:off x="575799" y="3621241"/>
            <a:ext cx="4154330" cy="430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/>
          <a:lstStyle>
            <a:lvl1pPr lvl="0" algn="l">
              <a:spcBef>
                <a:spcPts val="440"/>
              </a:spcBef>
              <a:spcAft>
                <a:spcPts val="0"/>
              </a:spcAft>
              <a:buClr>
                <a:schemeClr val="lt1"/>
              </a:buClr>
              <a:buSzPts val="2200"/>
              <a:buNone/>
              <a:defRPr sz="2200" b="0">
                <a:solidFill>
                  <a:schemeClr val="lt1"/>
                </a:solidFill>
              </a:defRPr>
            </a:lvl1pPr>
            <a:lvl2pPr lvl="1" algn="ctr">
              <a:spcBef>
                <a:spcPts val="360"/>
              </a:spcBef>
              <a:spcAft>
                <a:spcPts val="0"/>
              </a:spcAft>
              <a:buClr>
                <a:srgbClr val="888897"/>
              </a:buClr>
              <a:buSzPts val="1800"/>
              <a:buNone/>
              <a:defRPr>
                <a:solidFill>
                  <a:srgbClr val="888897"/>
                </a:solidFill>
              </a:defRPr>
            </a:lvl2pPr>
            <a:lvl3pPr lvl="2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888897"/>
              </a:buClr>
              <a:buSzPts val="1200"/>
              <a:buNone/>
              <a:defRPr>
                <a:solidFill>
                  <a:srgbClr val="888897"/>
                </a:solidFill>
              </a:defRPr>
            </a:lvl3pPr>
            <a:lvl4pPr lvl="3" algn="ctr">
              <a:lnSpc>
                <a:spcPct val="110000"/>
              </a:lnSpc>
              <a:spcBef>
                <a:spcPts val="240"/>
              </a:spcBef>
              <a:spcAft>
                <a:spcPts val="0"/>
              </a:spcAft>
              <a:buSzPts val="1200"/>
              <a:buNone/>
              <a:defRPr>
                <a:solidFill>
                  <a:srgbClr val="888897"/>
                </a:solidFill>
              </a:defRPr>
            </a:lvl4pPr>
            <a:lvl5pPr lvl="4" algn="ctr">
              <a:spcBef>
                <a:spcPts val="800"/>
              </a:spcBef>
              <a:spcAft>
                <a:spcPts val="0"/>
              </a:spcAft>
              <a:buClr>
                <a:srgbClr val="888897"/>
              </a:buClr>
              <a:buSzPts val="1800"/>
              <a:buNone/>
              <a:defRPr>
                <a:solidFill>
                  <a:srgbClr val="888897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97"/>
              </a:buClr>
              <a:buSzPts val="2000"/>
              <a:buNone/>
              <a:defRPr>
                <a:solidFill>
                  <a:srgbClr val="888897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97"/>
              </a:buClr>
              <a:buSzPts val="2000"/>
              <a:buNone/>
              <a:defRPr>
                <a:solidFill>
                  <a:srgbClr val="888897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97"/>
              </a:buClr>
              <a:buSzPts val="2000"/>
              <a:buNone/>
              <a:defRPr>
                <a:solidFill>
                  <a:srgbClr val="888897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97"/>
              </a:buClr>
              <a:buSzPts val="2000"/>
              <a:buNone/>
              <a:defRPr>
                <a:solidFill>
                  <a:srgbClr val="888897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2_Title Slide">
  <p:cSld name="12_Title Slide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Google Shape;46;p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348247" y="9136"/>
            <a:ext cx="6795753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7" name="Google Shape;47;p9"/>
          <p:cNvSpPr/>
          <p:nvPr/>
        </p:nvSpPr>
        <p:spPr>
          <a:xfrm>
            <a:off x="-23605" y="-1"/>
            <a:ext cx="9167605" cy="6858004"/>
          </a:xfrm>
          <a:custGeom>
            <a:avLst/>
            <a:gdLst/>
            <a:ahLst/>
            <a:cxnLst/>
            <a:rect l="l" t="t" r="r" b="b"/>
            <a:pathLst>
              <a:path w="6875704" h="5143503" extrusionOk="0">
                <a:moveTo>
                  <a:pt x="0" y="0"/>
                </a:moveTo>
                <a:lnTo>
                  <a:pt x="6875704" y="1"/>
                </a:lnTo>
                <a:lnTo>
                  <a:pt x="6875704" y="1474377"/>
                </a:lnTo>
                <a:lnTo>
                  <a:pt x="6864620" y="1461026"/>
                </a:lnTo>
                <a:cubicBezTo>
                  <a:pt x="6416218" y="967674"/>
                  <a:pt x="5792708" y="636339"/>
                  <a:pt x="5092274" y="565206"/>
                </a:cubicBezTo>
                <a:lnTo>
                  <a:pt x="4835823" y="552257"/>
                </a:lnTo>
                <a:lnTo>
                  <a:pt x="4835823" y="551936"/>
                </a:lnTo>
                <a:lnTo>
                  <a:pt x="4829487" y="551936"/>
                </a:lnTo>
                <a:lnTo>
                  <a:pt x="4006291" y="551936"/>
                </a:lnTo>
                <a:lnTo>
                  <a:pt x="4006291" y="1151632"/>
                </a:lnTo>
                <a:lnTo>
                  <a:pt x="2768495" y="1151632"/>
                </a:lnTo>
                <a:lnTo>
                  <a:pt x="2768495" y="2397891"/>
                </a:lnTo>
                <a:lnTo>
                  <a:pt x="1841478" y="2397891"/>
                </a:lnTo>
                <a:lnTo>
                  <a:pt x="1841478" y="4269892"/>
                </a:lnTo>
                <a:lnTo>
                  <a:pt x="2768495" y="4269892"/>
                </a:lnTo>
                <a:lnTo>
                  <a:pt x="2768495" y="5143501"/>
                </a:lnTo>
                <a:lnTo>
                  <a:pt x="6855" y="5143503"/>
                </a:lnTo>
                <a:cubicBezTo>
                  <a:pt x="6855" y="3429003"/>
                  <a:pt x="0" y="1714500"/>
                  <a:pt x="0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</a:t>
            </a:r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ctrTitle"/>
          </p:nvPr>
        </p:nvSpPr>
        <p:spPr>
          <a:xfrm>
            <a:off x="575799" y="2390751"/>
            <a:ext cx="5446866" cy="12396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b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>
                <a:solidFill>
                  <a:schemeClr val="lt1"/>
                </a:solidFill>
              </a:defRPr>
            </a:lvl1pPr>
            <a:lvl2pPr lvl="1" algn="l">
              <a:lnSpc>
                <a:spcPct val="166666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66666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66666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66666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66666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66666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66666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66666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9"/>
          <p:cNvSpPr txBox="1">
            <a:spLocks noGrp="1"/>
          </p:cNvSpPr>
          <p:nvPr>
            <p:ph type="subTitle" idx="1"/>
          </p:nvPr>
        </p:nvSpPr>
        <p:spPr>
          <a:xfrm>
            <a:off x="575799" y="3621241"/>
            <a:ext cx="5446866" cy="430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/>
          <a:lstStyle>
            <a:lvl1pPr lvl="0" algn="l">
              <a:spcBef>
                <a:spcPts val="440"/>
              </a:spcBef>
              <a:spcAft>
                <a:spcPts val="0"/>
              </a:spcAft>
              <a:buClr>
                <a:schemeClr val="lt1"/>
              </a:buClr>
              <a:buSzPts val="2200"/>
              <a:buNone/>
              <a:defRPr sz="2200" b="0">
                <a:solidFill>
                  <a:schemeClr val="lt1"/>
                </a:solidFill>
              </a:defRPr>
            </a:lvl1pPr>
            <a:lvl2pPr lvl="1" algn="ctr">
              <a:spcBef>
                <a:spcPts val="360"/>
              </a:spcBef>
              <a:spcAft>
                <a:spcPts val="0"/>
              </a:spcAft>
              <a:buClr>
                <a:srgbClr val="888897"/>
              </a:buClr>
              <a:buSzPts val="1800"/>
              <a:buNone/>
              <a:defRPr>
                <a:solidFill>
                  <a:srgbClr val="888897"/>
                </a:solidFill>
              </a:defRPr>
            </a:lvl2pPr>
            <a:lvl3pPr lvl="2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888897"/>
              </a:buClr>
              <a:buSzPts val="1200"/>
              <a:buNone/>
              <a:defRPr>
                <a:solidFill>
                  <a:srgbClr val="888897"/>
                </a:solidFill>
              </a:defRPr>
            </a:lvl3pPr>
            <a:lvl4pPr lvl="3" algn="ctr">
              <a:lnSpc>
                <a:spcPct val="110000"/>
              </a:lnSpc>
              <a:spcBef>
                <a:spcPts val="240"/>
              </a:spcBef>
              <a:spcAft>
                <a:spcPts val="0"/>
              </a:spcAft>
              <a:buSzPts val="1200"/>
              <a:buNone/>
              <a:defRPr>
                <a:solidFill>
                  <a:srgbClr val="888897"/>
                </a:solidFill>
              </a:defRPr>
            </a:lvl4pPr>
            <a:lvl5pPr lvl="4" algn="ctr">
              <a:spcBef>
                <a:spcPts val="800"/>
              </a:spcBef>
              <a:spcAft>
                <a:spcPts val="0"/>
              </a:spcAft>
              <a:buClr>
                <a:srgbClr val="888897"/>
              </a:buClr>
              <a:buSzPts val="1800"/>
              <a:buNone/>
              <a:defRPr>
                <a:solidFill>
                  <a:srgbClr val="888897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97"/>
              </a:buClr>
              <a:buSzPts val="2000"/>
              <a:buNone/>
              <a:defRPr>
                <a:solidFill>
                  <a:srgbClr val="888897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97"/>
              </a:buClr>
              <a:buSzPts val="2000"/>
              <a:buNone/>
              <a:defRPr>
                <a:solidFill>
                  <a:srgbClr val="888897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97"/>
              </a:buClr>
              <a:buSzPts val="2000"/>
              <a:buNone/>
              <a:defRPr>
                <a:solidFill>
                  <a:srgbClr val="888897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97"/>
              </a:buClr>
              <a:buSzPts val="2000"/>
              <a:buNone/>
              <a:defRPr>
                <a:solidFill>
                  <a:srgbClr val="888897"/>
                </a:solidFill>
              </a:defRPr>
            </a:lvl9pPr>
          </a:lstStyle>
          <a:p>
            <a:endParaRPr/>
          </a:p>
        </p:txBody>
      </p:sp>
      <p:pic>
        <p:nvPicPr>
          <p:cNvPr id="50" name="Google Shape;50;p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424738" y="5978904"/>
            <a:ext cx="1271587" cy="56991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3_Title Slide">
  <p:cSld name="13_Title Slide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Google Shape;52;p10"/>
          <p:cNvPicPr preferRelativeResize="0"/>
          <p:nvPr/>
        </p:nvPicPr>
        <p:blipFill rotWithShape="1">
          <a:blip r:embed="rId2">
            <a:alphaModFix/>
          </a:blip>
          <a:srcRect t="-2" r="-129" b="-58"/>
          <a:stretch/>
        </p:blipFill>
        <p:spPr>
          <a:xfrm>
            <a:off x="2300277" y="118380"/>
            <a:ext cx="6852860" cy="6748759"/>
          </a:xfrm>
          <a:prstGeom prst="rect">
            <a:avLst/>
          </a:prstGeom>
          <a:noFill/>
          <a:ln>
            <a:noFill/>
          </a:ln>
        </p:spPr>
      </p:pic>
      <p:sp>
        <p:nvSpPr>
          <p:cNvPr id="53" name="Google Shape;53;p10"/>
          <p:cNvSpPr/>
          <p:nvPr/>
        </p:nvSpPr>
        <p:spPr>
          <a:xfrm>
            <a:off x="-23605" y="-1"/>
            <a:ext cx="9167605" cy="6858004"/>
          </a:xfrm>
          <a:custGeom>
            <a:avLst/>
            <a:gdLst/>
            <a:ahLst/>
            <a:cxnLst/>
            <a:rect l="l" t="t" r="r" b="b"/>
            <a:pathLst>
              <a:path w="6875704" h="5143503" extrusionOk="0">
                <a:moveTo>
                  <a:pt x="0" y="0"/>
                </a:moveTo>
                <a:lnTo>
                  <a:pt x="6875704" y="1"/>
                </a:lnTo>
                <a:lnTo>
                  <a:pt x="6875704" y="1474377"/>
                </a:lnTo>
                <a:lnTo>
                  <a:pt x="6864620" y="1461026"/>
                </a:lnTo>
                <a:cubicBezTo>
                  <a:pt x="6416218" y="967674"/>
                  <a:pt x="5792708" y="636339"/>
                  <a:pt x="5092274" y="565206"/>
                </a:cubicBezTo>
                <a:lnTo>
                  <a:pt x="4835823" y="552257"/>
                </a:lnTo>
                <a:lnTo>
                  <a:pt x="4835823" y="551936"/>
                </a:lnTo>
                <a:lnTo>
                  <a:pt x="4829487" y="551936"/>
                </a:lnTo>
                <a:lnTo>
                  <a:pt x="4006291" y="551936"/>
                </a:lnTo>
                <a:lnTo>
                  <a:pt x="4006291" y="1151632"/>
                </a:lnTo>
                <a:lnTo>
                  <a:pt x="2768495" y="1151632"/>
                </a:lnTo>
                <a:lnTo>
                  <a:pt x="2768495" y="2397891"/>
                </a:lnTo>
                <a:lnTo>
                  <a:pt x="1841478" y="2397891"/>
                </a:lnTo>
                <a:lnTo>
                  <a:pt x="1841478" y="4269892"/>
                </a:lnTo>
                <a:lnTo>
                  <a:pt x="2768495" y="4269892"/>
                </a:lnTo>
                <a:lnTo>
                  <a:pt x="2768495" y="5143501"/>
                </a:lnTo>
                <a:lnTo>
                  <a:pt x="6855" y="5143503"/>
                </a:lnTo>
                <a:cubicBezTo>
                  <a:pt x="6855" y="3429003"/>
                  <a:pt x="0" y="1714500"/>
                  <a:pt x="0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</a:t>
            </a:r>
            <a:endParaRPr/>
          </a:p>
        </p:txBody>
      </p:sp>
      <p:pic>
        <p:nvPicPr>
          <p:cNvPr id="54" name="Google Shape;54;p1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424738" y="5978904"/>
            <a:ext cx="1271587" cy="569913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0"/>
          <p:cNvSpPr txBox="1">
            <a:spLocks noGrp="1"/>
          </p:cNvSpPr>
          <p:nvPr>
            <p:ph type="ctrTitle"/>
          </p:nvPr>
        </p:nvSpPr>
        <p:spPr>
          <a:xfrm>
            <a:off x="575799" y="2390751"/>
            <a:ext cx="5446866" cy="12396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b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>
                <a:solidFill>
                  <a:schemeClr val="lt1"/>
                </a:solidFill>
              </a:defRPr>
            </a:lvl1pPr>
            <a:lvl2pPr lvl="1" algn="l">
              <a:lnSpc>
                <a:spcPct val="166666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66666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66666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66666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66666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66666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66666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66666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subTitle" idx="1"/>
          </p:nvPr>
        </p:nvSpPr>
        <p:spPr>
          <a:xfrm>
            <a:off x="575799" y="3621241"/>
            <a:ext cx="5446866" cy="430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/>
          <a:lstStyle>
            <a:lvl1pPr lvl="0" algn="l">
              <a:spcBef>
                <a:spcPts val="440"/>
              </a:spcBef>
              <a:spcAft>
                <a:spcPts val="0"/>
              </a:spcAft>
              <a:buClr>
                <a:schemeClr val="lt1"/>
              </a:buClr>
              <a:buSzPts val="2200"/>
              <a:buNone/>
              <a:defRPr sz="2200" b="0">
                <a:solidFill>
                  <a:schemeClr val="lt1"/>
                </a:solidFill>
              </a:defRPr>
            </a:lvl1pPr>
            <a:lvl2pPr lvl="1" algn="ctr">
              <a:spcBef>
                <a:spcPts val="360"/>
              </a:spcBef>
              <a:spcAft>
                <a:spcPts val="0"/>
              </a:spcAft>
              <a:buClr>
                <a:srgbClr val="888897"/>
              </a:buClr>
              <a:buSzPts val="1800"/>
              <a:buNone/>
              <a:defRPr>
                <a:solidFill>
                  <a:srgbClr val="888897"/>
                </a:solidFill>
              </a:defRPr>
            </a:lvl2pPr>
            <a:lvl3pPr lvl="2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888897"/>
              </a:buClr>
              <a:buSzPts val="1200"/>
              <a:buNone/>
              <a:defRPr>
                <a:solidFill>
                  <a:srgbClr val="888897"/>
                </a:solidFill>
              </a:defRPr>
            </a:lvl3pPr>
            <a:lvl4pPr lvl="3" algn="ctr">
              <a:lnSpc>
                <a:spcPct val="110000"/>
              </a:lnSpc>
              <a:spcBef>
                <a:spcPts val="240"/>
              </a:spcBef>
              <a:spcAft>
                <a:spcPts val="0"/>
              </a:spcAft>
              <a:buSzPts val="1200"/>
              <a:buNone/>
              <a:defRPr>
                <a:solidFill>
                  <a:srgbClr val="888897"/>
                </a:solidFill>
              </a:defRPr>
            </a:lvl4pPr>
            <a:lvl5pPr lvl="4" algn="ctr">
              <a:spcBef>
                <a:spcPts val="800"/>
              </a:spcBef>
              <a:spcAft>
                <a:spcPts val="0"/>
              </a:spcAft>
              <a:buClr>
                <a:srgbClr val="888897"/>
              </a:buClr>
              <a:buSzPts val="1800"/>
              <a:buNone/>
              <a:defRPr>
                <a:solidFill>
                  <a:srgbClr val="888897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97"/>
              </a:buClr>
              <a:buSzPts val="2000"/>
              <a:buNone/>
              <a:defRPr>
                <a:solidFill>
                  <a:srgbClr val="888897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97"/>
              </a:buClr>
              <a:buSzPts val="2000"/>
              <a:buNone/>
              <a:defRPr>
                <a:solidFill>
                  <a:srgbClr val="888897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97"/>
              </a:buClr>
              <a:buSzPts val="2000"/>
              <a:buNone/>
              <a:defRPr>
                <a:solidFill>
                  <a:srgbClr val="888897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97"/>
              </a:buClr>
              <a:buSzPts val="2000"/>
              <a:buNone/>
              <a:defRPr>
                <a:solidFill>
                  <a:srgbClr val="888897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1_Title Slide">
  <p:cSld name="11_Title Slide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" name="Google Shape;58;p1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11"/>
          <p:cNvSpPr/>
          <p:nvPr/>
        </p:nvSpPr>
        <p:spPr>
          <a:xfrm>
            <a:off x="3033534" y="1285162"/>
            <a:ext cx="6110466" cy="5572838"/>
          </a:xfrm>
          <a:custGeom>
            <a:avLst/>
            <a:gdLst/>
            <a:ahLst/>
            <a:cxnLst/>
            <a:rect l="l" t="t" r="r" b="b"/>
            <a:pathLst>
              <a:path w="5034225" h="4591565" extrusionOk="0">
                <a:moveTo>
                  <a:pt x="2164813" y="0"/>
                </a:moveTo>
                <a:lnTo>
                  <a:pt x="2988009" y="0"/>
                </a:lnTo>
                <a:lnTo>
                  <a:pt x="2994345" y="0"/>
                </a:lnTo>
                <a:lnTo>
                  <a:pt x="2994345" y="321"/>
                </a:lnTo>
                <a:lnTo>
                  <a:pt x="3250796" y="13270"/>
                </a:lnTo>
                <a:cubicBezTo>
                  <a:pt x="3951230" y="84403"/>
                  <a:pt x="4574740" y="415738"/>
                  <a:pt x="5023142" y="909090"/>
                </a:cubicBezTo>
                <a:lnTo>
                  <a:pt x="5034225" y="922439"/>
                </a:lnTo>
                <a:lnTo>
                  <a:pt x="5034225" y="4591565"/>
                </a:lnTo>
                <a:lnTo>
                  <a:pt x="927017" y="4591565"/>
                </a:lnTo>
                <a:lnTo>
                  <a:pt x="927017" y="3717956"/>
                </a:lnTo>
                <a:lnTo>
                  <a:pt x="0" y="3717956"/>
                </a:lnTo>
                <a:lnTo>
                  <a:pt x="0" y="1845955"/>
                </a:lnTo>
                <a:lnTo>
                  <a:pt x="927017" y="1845955"/>
                </a:lnTo>
                <a:lnTo>
                  <a:pt x="927017" y="599697"/>
                </a:lnTo>
                <a:lnTo>
                  <a:pt x="2164813" y="599697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</p:txBody>
      </p:sp>
      <p:pic>
        <p:nvPicPr>
          <p:cNvPr id="60" name="Google Shape;60;p1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424738" y="5978904"/>
            <a:ext cx="1271587" cy="569913"/>
          </a:xfrm>
          <a:prstGeom prst="rect">
            <a:avLst/>
          </a:prstGeom>
          <a:noFill/>
          <a:ln>
            <a:noFill/>
          </a:ln>
        </p:spPr>
      </p:pic>
      <p:sp>
        <p:nvSpPr>
          <p:cNvPr id="61" name="Google Shape;61;p11"/>
          <p:cNvSpPr txBox="1">
            <a:spLocks noGrp="1"/>
          </p:cNvSpPr>
          <p:nvPr>
            <p:ph type="ctrTitle"/>
          </p:nvPr>
        </p:nvSpPr>
        <p:spPr>
          <a:xfrm>
            <a:off x="575799" y="2390751"/>
            <a:ext cx="5446866" cy="12396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b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>
                <a:solidFill>
                  <a:schemeClr val="lt1"/>
                </a:solidFill>
              </a:defRPr>
            </a:lvl1pPr>
            <a:lvl2pPr lvl="1" algn="l">
              <a:lnSpc>
                <a:spcPct val="166666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66666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66666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66666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66666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66666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66666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66666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11"/>
          <p:cNvSpPr txBox="1">
            <a:spLocks noGrp="1"/>
          </p:cNvSpPr>
          <p:nvPr>
            <p:ph type="subTitle" idx="1"/>
          </p:nvPr>
        </p:nvSpPr>
        <p:spPr>
          <a:xfrm>
            <a:off x="575799" y="3621241"/>
            <a:ext cx="5446866" cy="430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/>
          <a:lstStyle>
            <a:lvl1pPr lvl="0" algn="l">
              <a:spcBef>
                <a:spcPts val="440"/>
              </a:spcBef>
              <a:spcAft>
                <a:spcPts val="0"/>
              </a:spcAft>
              <a:buClr>
                <a:schemeClr val="lt1"/>
              </a:buClr>
              <a:buSzPts val="2200"/>
              <a:buNone/>
              <a:defRPr sz="2200" b="0">
                <a:solidFill>
                  <a:schemeClr val="lt1"/>
                </a:solidFill>
              </a:defRPr>
            </a:lvl1pPr>
            <a:lvl2pPr lvl="1" algn="ctr">
              <a:spcBef>
                <a:spcPts val="360"/>
              </a:spcBef>
              <a:spcAft>
                <a:spcPts val="0"/>
              </a:spcAft>
              <a:buClr>
                <a:srgbClr val="888897"/>
              </a:buClr>
              <a:buSzPts val="1800"/>
              <a:buNone/>
              <a:defRPr>
                <a:solidFill>
                  <a:srgbClr val="888897"/>
                </a:solidFill>
              </a:defRPr>
            </a:lvl2pPr>
            <a:lvl3pPr lvl="2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888897"/>
              </a:buClr>
              <a:buSzPts val="1200"/>
              <a:buNone/>
              <a:defRPr>
                <a:solidFill>
                  <a:srgbClr val="888897"/>
                </a:solidFill>
              </a:defRPr>
            </a:lvl3pPr>
            <a:lvl4pPr lvl="3" algn="ctr">
              <a:lnSpc>
                <a:spcPct val="110000"/>
              </a:lnSpc>
              <a:spcBef>
                <a:spcPts val="240"/>
              </a:spcBef>
              <a:spcAft>
                <a:spcPts val="0"/>
              </a:spcAft>
              <a:buSzPts val="1200"/>
              <a:buNone/>
              <a:defRPr>
                <a:solidFill>
                  <a:srgbClr val="888897"/>
                </a:solidFill>
              </a:defRPr>
            </a:lvl4pPr>
            <a:lvl5pPr lvl="4" algn="ctr">
              <a:spcBef>
                <a:spcPts val="800"/>
              </a:spcBef>
              <a:spcAft>
                <a:spcPts val="0"/>
              </a:spcAft>
              <a:buClr>
                <a:srgbClr val="888897"/>
              </a:buClr>
              <a:buSzPts val="1800"/>
              <a:buNone/>
              <a:defRPr>
                <a:solidFill>
                  <a:srgbClr val="888897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97"/>
              </a:buClr>
              <a:buSzPts val="2000"/>
              <a:buNone/>
              <a:defRPr>
                <a:solidFill>
                  <a:srgbClr val="888897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97"/>
              </a:buClr>
              <a:buSzPts val="2000"/>
              <a:buNone/>
              <a:defRPr>
                <a:solidFill>
                  <a:srgbClr val="888897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97"/>
              </a:buClr>
              <a:buSzPts val="2000"/>
              <a:buNone/>
              <a:defRPr>
                <a:solidFill>
                  <a:srgbClr val="888897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97"/>
              </a:buClr>
              <a:buSzPts val="2000"/>
              <a:buNone/>
              <a:defRPr>
                <a:solidFill>
                  <a:srgbClr val="888897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0_Title Slide">
  <p:cSld name="10_Title Slide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" name="Google Shape;64;p1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" y="-1"/>
            <a:ext cx="9144000" cy="6858001"/>
          </a:xfrm>
          <a:prstGeom prst="rect">
            <a:avLst/>
          </a:prstGeom>
          <a:noFill/>
          <a:ln>
            <a:noFill/>
          </a:ln>
        </p:spPr>
      </p:pic>
      <p:sp>
        <p:nvSpPr>
          <p:cNvPr id="65" name="Google Shape;65;p12"/>
          <p:cNvSpPr txBox="1"/>
          <p:nvPr/>
        </p:nvSpPr>
        <p:spPr>
          <a:xfrm>
            <a:off x="1219200" y="-3115733"/>
            <a:ext cx="184666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6" name="Google Shape;66;p12"/>
          <p:cNvSpPr txBox="1"/>
          <p:nvPr/>
        </p:nvSpPr>
        <p:spPr>
          <a:xfrm>
            <a:off x="2508250" y="-2194984"/>
            <a:ext cx="184666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7" name="Google Shape;67;p12"/>
          <p:cNvSpPr/>
          <p:nvPr/>
        </p:nvSpPr>
        <p:spPr>
          <a:xfrm>
            <a:off x="4835525" y="3943350"/>
            <a:ext cx="4308475" cy="2914650"/>
          </a:xfrm>
          <a:custGeom>
            <a:avLst/>
            <a:gdLst/>
            <a:ahLst/>
            <a:cxnLst/>
            <a:rect l="l" t="t" r="r" b="b"/>
            <a:pathLst>
              <a:path w="4309142" h="2915166" extrusionOk="0">
                <a:moveTo>
                  <a:pt x="2018819" y="0"/>
                </a:moveTo>
                <a:lnTo>
                  <a:pt x="2786498" y="0"/>
                </a:lnTo>
                <a:lnTo>
                  <a:pt x="2792408" y="0"/>
                </a:lnTo>
                <a:lnTo>
                  <a:pt x="2792408" y="299"/>
                </a:lnTo>
                <a:lnTo>
                  <a:pt x="3031563" y="12375"/>
                </a:lnTo>
                <a:cubicBezTo>
                  <a:pt x="3439811" y="53835"/>
                  <a:pt x="3820037" y="190082"/>
                  <a:pt x="4149887" y="398761"/>
                </a:cubicBezTo>
                <a:lnTo>
                  <a:pt x="4309142" y="509857"/>
                </a:lnTo>
                <a:lnTo>
                  <a:pt x="4309142" y="2915166"/>
                </a:lnTo>
                <a:lnTo>
                  <a:pt x="0" y="2915166"/>
                </a:lnTo>
                <a:lnTo>
                  <a:pt x="0" y="1721465"/>
                </a:lnTo>
                <a:lnTo>
                  <a:pt x="864498" y="1721465"/>
                </a:lnTo>
                <a:lnTo>
                  <a:pt x="864498" y="559253"/>
                </a:lnTo>
                <a:lnTo>
                  <a:pt x="2018819" y="559253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</p:txBody>
      </p:sp>
      <p:pic>
        <p:nvPicPr>
          <p:cNvPr id="68" name="Google Shape;68;p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424738" y="5978904"/>
            <a:ext cx="1271587" cy="569913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12"/>
          <p:cNvSpPr txBox="1">
            <a:spLocks noGrp="1"/>
          </p:cNvSpPr>
          <p:nvPr>
            <p:ph type="ctrTitle"/>
          </p:nvPr>
        </p:nvSpPr>
        <p:spPr>
          <a:xfrm>
            <a:off x="575799" y="2390751"/>
            <a:ext cx="5446866" cy="12396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b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>
                <a:solidFill>
                  <a:schemeClr val="lt1"/>
                </a:solidFill>
              </a:defRPr>
            </a:lvl1pPr>
            <a:lvl2pPr lvl="1" algn="l">
              <a:lnSpc>
                <a:spcPct val="166666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66666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66666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66666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66666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66666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66666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66666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2"/>
          <p:cNvSpPr txBox="1">
            <a:spLocks noGrp="1"/>
          </p:cNvSpPr>
          <p:nvPr>
            <p:ph type="subTitle" idx="1"/>
          </p:nvPr>
        </p:nvSpPr>
        <p:spPr>
          <a:xfrm>
            <a:off x="575799" y="3621241"/>
            <a:ext cx="5446866" cy="430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/>
          <a:lstStyle>
            <a:lvl1pPr lvl="0" algn="l">
              <a:spcBef>
                <a:spcPts val="440"/>
              </a:spcBef>
              <a:spcAft>
                <a:spcPts val="0"/>
              </a:spcAft>
              <a:buClr>
                <a:schemeClr val="lt1"/>
              </a:buClr>
              <a:buSzPts val="2200"/>
              <a:buNone/>
              <a:defRPr sz="2200" b="0">
                <a:solidFill>
                  <a:schemeClr val="lt1"/>
                </a:solidFill>
              </a:defRPr>
            </a:lvl1pPr>
            <a:lvl2pPr lvl="1" algn="ctr">
              <a:spcBef>
                <a:spcPts val="360"/>
              </a:spcBef>
              <a:spcAft>
                <a:spcPts val="0"/>
              </a:spcAft>
              <a:buClr>
                <a:srgbClr val="888897"/>
              </a:buClr>
              <a:buSzPts val="1800"/>
              <a:buNone/>
              <a:defRPr>
                <a:solidFill>
                  <a:srgbClr val="888897"/>
                </a:solidFill>
              </a:defRPr>
            </a:lvl2pPr>
            <a:lvl3pPr lvl="2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888897"/>
              </a:buClr>
              <a:buSzPts val="1200"/>
              <a:buNone/>
              <a:defRPr>
                <a:solidFill>
                  <a:srgbClr val="888897"/>
                </a:solidFill>
              </a:defRPr>
            </a:lvl3pPr>
            <a:lvl4pPr lvl="3" algn="ctr">
              <a:lnSpc>
                <a:spcPct val="110000"/>
              </a:lnSpc>
              <a:spcBef>
                <a:spcPts val="240"/>
              </a:spcBef>
              <a:spcAft>
                <a:spcPts val="0"/>
              </a:spcAft>
              <a:buSzPts val="1200"/>
              <a:buNone/>
              <a:defRPr>
                <a:solidFill>
                  <a:srgbClr val="888897"/>
                </a:solidFill>
              </a:defRPr>
            </a:lvl4pPr>
            <a:lvl5pPr lvl="4" algn="ctr">
              <a:spcBef>
                <a:spcPts val="800"/>
              </a:spcBef>
              <a:spcAft>
                <a:spcPts val="0"/>
              </a:spcAft>
              <a:buClr>
                <a:srgbClr val="888897"/>
              </a:buClr>
              <a:buSzPts val="1800"/>
              <a:buNone/>
              <a:defRPr>
                <a:solidFill>
                  <a:srgbClr val="888897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97"/>
              </a:buClr>
              <a:buSzPts val="2000"/>
              <a:buNone/>
              <a:defRPr>
                <a:solidFill>
                  <a:srgbClr val="888897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97"/>
              </a:buClr>
              <a:buSzPts val="2000"/>
              <a:buNone/>
              <a:defRPr>
                <a:solidFill>
                  <a:srgbClr val="888897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97"/>
              </a:buClr>
              <a:buSzPts val="2000"/>
              <a:buNone/>
              <a:defRPr>
                <a:solidFill>
                  <a:srgbClr val="888897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97"/>
              </a:buClr>
              <a:buSzPts val="2000"/>
              <a:buNone/>
              <a:defRPr>
                <a:solidFill>
                  <a:srgbClr val="888897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Title Slide">
  <p:cSld name="3_Title Slide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3" name="Google Shape;73;p13"/>
          <p:cNvSpPr/>
          <p:nvPr/>
        </p:nvSpPr>
        <p:spPr>
          <a:xfrm>
            <a:off x="4502150" y="0"/>
            <a:ext cx="4641850" cy="4078288"/>
          </a:xfrm>
          <a:custGeom>
            <a:avLst/>
            <a:gdLst/>
            <a:ahLst/>
            <a:cxnLst/>
            <a:rect l="l" t="t" r="r" b="b"/>
            <a:pathLst>
              <a:path w="4641629" h="4077863" extrusionOk="0">
                <a:moveTo>
                  <a:pt x="901866" y="0"/>
                </a:moveTo>
                <a:lnTo>
                  <a:pt x="4641629" y="0"/>
                </a:lnTo>
                <a:lnTo>
                  <a:pt x="4641629" y="3424183"/>
                </a:lnTo>
                <a:lnTo>
                  <a:pt x="4529237" y="3518637"/>
                </a:lnTo>
                <a:cubicBezTo>
                  <a:pt x="4142653" y="3815027"/>
                  <a:pt x="3673676" y="4009322"/>
                  <a:pt x="3162602" y="4061224"/>
                </a:cubicBezTo>
                <a:lnTo>
                  <a:pt x="2913108" y="4073823"/>
                </a:lnTo>
                <a:lnTo>
                  <a:pt x="2913108" y="4077863"/>
                </a:lnTo>
                <a:lnTo>
                  <a:pt x="2106082" y="4077863"/>
                </a:lnTo>
                <a:lnTo>
                  <a:pt x="2106082" y="3500328"/>
                </a:lnTo>
                <a:lnTo>
                  <a:pt x="901866" y="3500328"/>
                </a:lnTo>
                <a:lnTo>
                  <a:pt x="901866" y="2287880"/>
                </a:lnTo>
                <a:lnTo>
                  <a:pt x="0" y="2287880"/>
                </a:lnTo>
                <a:lnTo>
                  <a:pt x="0" y="466666"/>
                </a:lnTo>
                <a:lnTo>
                  <a:pt x="901866" y="466666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</p:txBody>
      </p:sp>
      <p:sp>
        <p:nvSpPr>
          <p:cNvPr id="74" name="Google Shape;74;p13"/>
          <p:cNvSpPr txBox="1">
            <a:spLocks noGrp="1"/>
          </p:cNvSpPr>
          <p:nvPr>
            <p:ph type="ctrTitle"/>
          </p:nvPr>
        </p:nvSpPr>
        <p:spPr>
          <a:xfrm>
            <a:off x="575800" y="3059241"/>
            <a:ext cx="3926571" cy="18039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b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>
                <a:solidFill>
                  <a:schemeClr val="lt1"/>
                </a:solidFill>
              </a:defRPr>
            </a:lvl1pPr>
            <a:lvl2pPr lvl="1" algn="l">
              <a:lnSpc>
                <a:spcPct val="166666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66666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66666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66666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66666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66666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66666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66666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3"/>
          <p:cNvSpPr txBox="1">
            <a:spLocks noGrp="1"/>
          </p:cNvSpPr>
          <p:nvPr>
            <p:ph type="subTitle" idx="1"/>
          </p:nvPr>
        </p:nvSpPr>
        <p:spPr>
          <a:xfrm>
            <a:off x="575799" y="4853987"/>
            <a:ext cx="5477200" cy="13017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/>
          <a:lstStyle>
            <a:lvl1pPr lvl="0" algn="l">
              <a:spcBef>
                <a:spcPts val="440"/>
              </a:spcBef>
              <a:spcAft>
                <a:spcPts val="0"/>
              </a:spcAft>
              <a:buClr>
                <a:schemeClr val="lt1"/>
              </a:buClr>
              <a:buSzPts val="2200"/>
              <a:buNone/>
              <a:defRPr sz="2200" b="0">
                <a:solidFill>
                  <a:schemeClr val="lt1"/>
                </a:solidFill>
              </a:defRPr>
            </a:lvl1pPr>
            <a:lvl2pPr lvl="1" algn="ctr">
              <a:spcBef>
                <a:spcPts val="360"/>
              </a:spcBef>
              <a:spcAft>
                <a:spcPts val="0"/>
              </a:spcAft>
              <a:buClr>
                <a:srgbClr val="888897"/>
              </a:buClr>
              <a:buSzPts val="1800"/>
              <a:buNone/>
              <a:defRPr>
                <a:solidFill>
                  <a:srgbClr val="888897"/>
                </a:solidFill>
              </a:defRPr>
            </a:lvl2pPr>
            <a:lvl3pPr lvl="2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888897"/>
              </a:buClr>
              <a:buSzPts val="1200"/>
              <a:buNone/>
              <a:defRPr>
                <a:solidFill>
                  <a:srgbClr val="888897"/>
                </a:solidFill>
              </a:defRPr>
            </a:lvl3pPr>
            <a:lvl4pPr lvl="3" algn="ctr">
              <a:lnSpc>
                <a:spcPct val="110000"/>
              </a:lnSpc>
              <a:spcBef>
                <a:spcPts val="240"/>
              </a:spcBef>
              <a:spcAft>
                <a:spcPts val="0"/>
              </a:spcAft>
              <a:buSzPts val="1200"/>
              <a:buNone/>
              <a:defRPr>
                <a:solidFill>
                  <a:srgbClr val="888897"/>
                </a:solidFill>
              </a:defRPr>
            </a:lvl4pPr>
            <a:lvl5pPr lvl="4" algn="ctr">
              <a:spcBef>
                <a:spcPts val="800"/>
              </a:spcBef>
              <a:spcAft>
                <a:spcPts val="0"/>
              </a:spcAft>
              <a:buClr>
                <a:srgbClr val="888897"/>
              </a:buClr>
              <a:buSzPts val="1800"/>
              <a:buNone/>
              <a:defRPr>
                <a:solidFill>
                  <a:srgbClr val="888897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97"/>
              </a:buClr>
              <a:buSzPts val="2000"/>
              <a:buNone/>
              <a:defRPr>
                <a:solidFill>
                  <a:srgbClr val="888897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97"/>
              </a:buClr>
              <a:buSzPts val="2000"/>
              <a:buNone/>
              <a:defRPr>
                <a:solidFill>
                  <a:srgbClr val="888897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97"/>
              </a:buClr>
              <a:buSzPts val="2000"/>
              <a:buNone/>
              <a:defRPr>
                <a:solidFill>
                  <a:srgbClr val="888897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97"/>
              </a:buClr>
              <a:buSzPts val="2000"/>
              <a:buNone/>
              <a:defRPr>
                <a:solidFill>
                  <a:srgbClr val="888897"/>
                </a:solidFill>
              </a:defRPr>
            </a:lvl9pPr>
          </a:lstStyle>
          <a:p>
            <a:endParaRPr/>
          </a:p>
        </p:txBody>
      </p:sp>
      <p:pic>
        <p:nvPicPr>
          <p:cNvPr id="76" name="Google Shape;76;p1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424738" y="5978904"/>
            <a:ext cx="1271587" cy="56991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57200" y="347133"/>
            <a:ext cx="8229600" cy="8720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57200" y="1600201"/>
            <a:ext cx="8229600" cy="45254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520"/>
              </a:spcBef>
              <a:spcAft>
                <a:spcPts val="0"/>
              </a:spcAft>
              <a:buSzPts val="1400"/>
              <a:buNone/>
              <a:defRPr sz="2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04800" algn="l" rtl="0">
              <a:lnSpc>
                <a:spcPct val="110000"/>
              </a:lnSpc>
              <a:spcBef>
                <a:spcPts val="240"/>
              </a:spcBef>
              <a:spcAft>
                <a:spcPts val="0"/>
              </a:spcAft>
              <a:buClr>
                <a:srgbClr val="00AAFF"/>
              </a:buClr>
              <a:buSzPts val="1200"/>
              <a:buFont typeface="Arial"/>
              <a:buChar char="–"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/>
          <p:nvPr/>
        </p:nvSpPr>
        <p:spPr>
          <a:xfrm>
            <a:off x="7750175" y="0"/>
            <a:ext cx="1393825" cy="1106488"/>
          </a:xfrm>
          <a:custGeom>
            <a:avLst/>
            <a:gdLst/>
            <a:ahLst/>
            <a:cxnLst/>
            <a:rect l="l" t="t" r="r" b="b"/>
            <a:pathLst>
              <a:path w="1393284" h="1106851" extrusionOk="0">
                <a:moveTo>
                  <a:pt x="0" y="0"/>
                </a:moveTo>
                <a:lnTo>
                  <a:pt x="1393284" y="0"/>
                </a:lnTo>
                <a:lnTo>
                  <a:pt x="1393284" y="944474"/>
                </a:lnTo>
                <a:lnTo>
                  <a:pt x="1283615" y="1013820"/>
                </a:lnTo>
                <a:cubicBezTo>
                  <a:pt x="1192767" y="1060352"/>
                  <a:pt x="1092363" y="1090874"/>
                  <a:pt x="986125" y="1101663"/>
                </a:cubicBezTo>
                <a:lnTo>
                  <a:pt x="908331" y="1105591"/>
                </a:lnTo>
                <a:lnTo>
                  <a:pt x="908331" y="1106851"/>
                </a:lnTo>
                <a:lnTo>
                  <a:pt x="656694" y="1106851"/>
                </a:lnTo>
                <a:lnTo>
                  <a:pt x="656694" y="926771"/>
                </a:lnTo>
                <a:lnTo>
                  <a:pt x="281210" y="926771"/>
                </a:lnTo>
                <a:lnTo>
                  <a:pt x="281210" y="548719"/>
                </a:lnTo>
                <a:lnTo>
                  <a:pt x="0" y="548719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</p:txBody>
      </p:sp>
      <p:pic>
        <p:nvPicPr>
          <p:cNvPr id="13" name="Google Shape;13;p1"/>
          <p:cNvPicPr preferRelativeResize="0"/>
          <p:nvPr/>
        </p:nvPicPr>
        <p:blipFill rotWithShape="1">
          <a:blip r:embed="rId16">
            <a:alphaModFix/>
          </a:blip>
          <a:srcRect/>
          <a:stretch/>
        </p:blipFill>
        <p:spPr>
          <a:xfrm>
            <a:off x="457200" y="5988430"/>
            <a:ext cx="1249363" cy="560387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Google Shape;14;p1"/>
          <p:cNvSpPr/>
          <p:nvPr/>
        </p:nvSpPr>
        <p:spPr>
          <a:xfrm>
            <a:off x="4408337" y="6586666"/>
            <a:ext cx="278705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 sz="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6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  <p:sldLayoutId id="2147483663" r:id="rId13"/>
    <p:sldLayoutId id="2147483664" r:id="rId1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" name="Google Shape;123;p1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88" y="1588"/>
            <a:ext cx="1588" cy="1588"/>
          </a:xfrm>
          <a:prstGeom prst="rect">
            <a:avLst/>
          </a:prstGeom>
          <a:noFill/>
          <a:ln>
            <a:noFill/>
          </a:ln>
        </p:spPr>
      </p:pic>
      <p:sp>
        <p:nvSpPr>
          <p:cNvPr id="124" name="Google Shape;124;p19"/>
          <p:cNvSpPr txBox="1">
            <a:spLocks noGrp="1"/>
          </p:cNvSpPr>
          <p:nvPr>
            <p:ph type="ctrTitle"/>
          </p:nvPr>
        </p:nvSpPr>
        <p:spPr>
          <a:xfrm>
            <a:off x="575799" y="1996992"/>
            <a:ext cx="8392032" cy="12396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b" anchorCtr="0">
            <a:noAutofit/>
          </a:bodyPr>
          <a:lstStyle/>
          <a:p>
            <a:pPr marL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000"/>
              <a:buFont typeface="Arial"/>
              <a:buNone/>
            </a:pPr>
            <a:r>
              <a:rPr lang="en-AU" sz="4800" dirty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—</a:t>
            </a:r>
            <a:br>
              <a:rPr lang="en-AU" sz="4800" dirty="0">
                <a:latin typeface="Arial"/>
                <a:ea typeface="Arial"/>
                <a:cs typeface="Arial"/>
                <a:sym typeface="Arial"/>
              </a:rPr>
            </a:br>
            <a:r>
              <a:rPr lang="en-AU" sz="4800" dirty="0">
                <a:latin typeface="Arial"/>
                <a:ea typeface="Arial"/>
                <a:cs typeface="Arial"/>
                <a:sym typeface="Arial"/>
              </a:rPr>
              <a:t>HDR Programs, Q&amp;A</a:t>
            </a:r>
            <a:endParaRPr sz="4800" dirty="0"/>
          </a:p>
        </p:txBody>
      </p:sp>
      <p:sp>
        <p:nvSpPr>
          <p:cNvPr id="125" name="Google Shape;125;p19"/>
          <p:cNvSpPr txBox="1">
            <a:spLocks noGrp="1"/>
          </p:cNvSpPr>
          <p:nvPr>
            <p:ph type="subTitle" idx="1"/>
          </p:nvPr>
        </p:nvSpPr>
        <p:spPr>
          <a:xfrm>
            <a:off x="575799" y="3745931"/>
            <a:ext cx="6294128" cy="430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</a:pPr>
            <a:r>
              <a:rPr lang="en-AU" sz="1800" dirty="0"/>
              <a:t>Dr Venkat Narayanan, Senior Lecturer Accounting</a:t>
            </a:r>
          </a:p>
          <a:p>
            <a:pPr marL="0" lvl="0" indent="0">
              <a:spcBef>
                <a:spcPts val="0"/>
              </a:spcBef>
            </a:pPr>
            <a:r>
              <a:rPr lang="en-AU" sz="1800" dirty="0"/>
              <a:t>Matthew Nye, HDR Admissions Scholarship Coordinator</a:t>
            </a:r>
          </a:p>
          <a:p>
            <a:pPr marL="0" lvl="0" indent="0">
              <a:spcBef>
                <a:spcPts val="0"/>
              </a:spcBef>
            </a:pPr>
            <a:r>
              <a:rPr lang="en-AU" sz="1800" dirty="0">
                <a:latin typeface="Arial"/>
                <a:ea typeface="Arial"/>
                <a:cs typeface="Arial"/>
                <a:sym typeface="Arial"/>
              </a:rPr>
              <a:t>Luca Cella, Agent Management Manager</a:t>
            </a:r>
            <a:endParaRPr sz="1800" dirty="0"/>
          </a:p>
        </p:txBody>
      </p:sp>
      <p:sp>
        <p:nvSpPr>
          <p:cNvPr id="126" name="Google Shape;126;p19"/>
          <p:cNvSpPr txBox="1"/>
          <p:nvPr/>
        </p:nvSpPr>
        <p:spPr>
          <a:xfrm>
            <a:off x="587375" y="5657852"/>
            <a:ext cx="2201862" cy="2228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AU" sz="1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13 December 2018</a:t>
            </a:r>
            <a:endParaRPr dirty="0"/>
          </a:p>
        </p:txBody>
      </p:sp>
      <p:cxnSp>
        <p:nvCxnSpPr>
          <p:cNvPr id="127" name="Google Shape;127;p19"/>
          <p:cNvCxnSpPr/>
          <p:nvPr/>
        </p:nvCxnSpPr>
        <p:spPr>
          <a:xfrm>
            <a:off x="575799" y="5657852"/>
            <a:ext cx="2120900" cy="0"/>
          </a:xfrm>
          <a:prstGeom prst="straightConnector1">
            <a:avLst/>
          </a:prstGeom>
          <a:noFill/>
          <a:ln w="25400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8" name="Google Shape;138;p2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88" y="1588"/>
            <a:ext cx="1588" cy="1588"/>
          </a:xfrm>
          <a:prstGeom prst="rect">
            <a:avLst/>
          </a:prstGeom>
          <a:noFill/>
          <a:ln>
            <a:noFill/>
          </a:ln>
        </p:spPr>
      </p:pic>
      <p:sp>
        <p:nvSpPr>
          <p:cNvPr id="139" name="Google Shape;139;p21"/>
          <p:cNvSpPr txBox="1">
            <a:spLocks noGrp="1"/>
          </p:cNvSpPr>
          <p:nvPr>
            <p:ph type="title"/>
          </p:nvPr>
        </p:nvSpPr>
        <p:spPr>
          <a:xfrm>
            <a:off x="367512" y="363916"/>
            <a:ext cx="7538644" cy="1103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AU" dirty="0">
                <a:latin typeface="Arial"/>
                <a:ea typeface="Arial"/>
                <a:cs typeface="Arial"/>
                <a:sym typeface="Arial"/>
              </a:rPr>
              <a:t>General updates</a:t>
            </a:r>
            <a:endParaRPr dirty="0"/>
          </a:p>
        </p:txBody>
      </p:sp>
      <p:sp>
        <p:nvSpPr>
          <p:cNvPr id="140" name="Google Shape;140;p21"/>
          <p:cNvSpPr txBox="1"/>
          <p:nvPr/>
        </p:nvSpPr>
        <p:spPr>
          <a:xfrm>
            <a:off x="248948" y="989421"/>
            <a:ext cx="8011052" cy="555273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lvl="4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AU" sz="2000" dirty="0" err="1">
                <a:solidFill>
                  <a:schemeClr val="dk1"/>
                </a:solidFill>
                <a:latin typeface="+mj-lt"/>
                <a:ea typeface="Arial"/>
                <a:cs typeface="Arial"/>
                <a:sym typeface="Arial"/>
              </a:rPr>
              <a:t>StudyLink</a:t>
            </a:r>
            <a:r>
              <a:rPr lang="en-AU" sz="2000" dirty="0">
                <a:solidFill>
                  <a:schemeClr val="dk1"/>
                </a:solidFill>
                <a:latin typeface="+mj-lt"/>
                <a:ea typeface="Arial"/>
                <a:cs typeface="Arial"/>
                <a:sym typeface="Arial"/>
              </a:rPr>
              <a:t> commissions system no live</a:t>
            </a:r>
          </a:p>
          <a:p>
            <a:pPr marL="285750" lvl="8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dk1"/>
                </a:solidFill>
                <a:latin typeface="+mj-lt"/>
              </a:rPr>
              <a:t>5-week ELICOS payments</a:t>
            </a:r>
          </a:p>
          <a:p>
            <a:pPr marL="285750" lvl="8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dk1"/>
                </a:solidFill>
                <a:latin typeface="+mj-lt"/>
                <a:ea typeface="Arial"/>
                <a:cs typeface="Arial"/>
                <a:sym typeface="Arial"/>
              </a:rPr>
              <a:t>Clearer reporting for commissions, easier reconciliation of student records</a:t>
            </a:r>
            <a:r>
              <a:rPr lang="en-AU" sz="2000" dirty="0">
                <a:solidFill>
                  <a:schemeClr val="dk1"/>
                </a:solidFill>
                <a:latin typeface="+mj-lt"/>
              </a:rPr>
              <a:t>!</a:t>
            </a:r>
          </a:p>
          <a:p>
            <a:pPr marL="285750" lvl="8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dk1"/>
                </a:solidFill>
                <a:latin typeface="+mj-lt"/>
              </a:rPr>
              <a:t>10-week ELICOS rule: Students </a:t>
            </a:r>
            <a:r>
              <a:rPr lang="en-AU" sz="2000" u="sng" dirty="0">
                <a:solidFill>
                  <a:schemeClr val="dk1"/>
                </a:solidFill>
                <a:latin typeface="+mj-lt"/>
              </a:rPr>
              <a:t>without</a:t>
            </a:r>
            <a:r>
              <a:rPr lang="en-AU" sz="2000" dirty="0">
                <a:solidFill>
                  <a:schemeClr val="dk1"/>
                </a:solidFill>
                <a:latin typeface="+mj-lt"/>
              </a:rPr>
              <a:t> an English proficiency test can apply for a maximum duration of 10 weeks. This </a:t>
            </a:r>
            <a:r>
              <a:rPr lang="en-AU" sz="2000" u="sng" dirty="0">
                <a:solidFill>
                  <a:schemeClr val="dk1"/>
                </a:solidFill>
                <a:latin typeface="+mj-lt"/>
              </a:rPr>
              <a:t>does not </a:t>
            </a:r>
            <a:r>
              <a:rPr lang="en-AU" sz="2000" dirty="0">
                <a:solidFill>
                  <a:schemeClr val="dk1"/>
                </a:solidFill>
                <a:latin typeface="+mj-lt"/>
              </a:rPr>
              <a:t>apply to HDR programs, for which an English test is always required.</a:t>
            </a:r>
            <a:endParaRPr lang="en-AU" sz="2000" dirty="0">
              <a:solidFill>
                <a:schemeClr val="dk1"/>
              </a:solidFill>
              <a:latin typeface="+mj-lt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8" name="Google Shape;138;p2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88" y="1588"/>
            <a:ext cx="1588" cy="1588"/>
          </a:xfrm>
          <a:prstGeom prst="rect">
            <a:avLst/>
          </a:prstGeom>
          <a:noFill/>
          <a:ln>
            <a:noFill/>
          </a:ln>
        </p:spPr>
      </p:pic>
      <p:sp>
        <p:nvSpPr>
          <p:cNvPr id="139" name="Google Shape;139;p21"/>
          <p:cNvSpPr txBox="1">
            <a:spLocks noGrp="1"/>
          </p:cNvSpPr>
          <p:nvPr>
            <p:ph type="title"/>
          </p:nvPr>
        </p:nvSpPr>
        <p:spPr>
          <a:xfrm>
            <a:off x="367512" y="363916"/>
            <a:ext cx="7538644" cy="1103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AU" dirty="0">
                <a:latin typeface="Arial"/>
                <a:ea typeface="Arial"/>
                <a:cs typeface="Arial"/>
                <a:sym typeface="Arial"/>
              </a:rPr>
              <a:t>HDR – Entry requirements</a:t>
            </a:r>
            <a:endParaRPr dirty="0"/>
          </a:p>
        </p:txBody>
      </p:sp>
      <p:sp>
        <p:nvSpPr>
          <p:cNvPr id="140" name="Google Shape;140;p21"/>
          <p:cNvSpPr txBox="1"/>
          <p:nvPr/>
        </p:nvSpPr>
        <p:spPr>
          <a:xfrm>
            <a:off x="248948" y="989421"/>
            <a:ext cx="8011052" cy="555273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lvl="4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dk1"/>
                </a:solidFill>
                <a:latin typeface="+mj-lt"/>
              </a:rPr>
              <a:t>Entry requirements for PhD and Master by Research courses?</a:t>
            </a:r>
            <a:endParaRPr lang="en-AU" sz="2000" dirty="0">
              <a:solidFill>
                <a:schemeClr val="dk1"/>
              </a:solidFill>
              <a:latin typeface="+mj-lt"/>
              <a:ea typeface="Arial"/>
              <a:cs typeface="Arial"/>
              <a:sym typeface="Arial"/>
            </a:endParaRPr>
          </a:p>
          <a:p>
            <a:pPr marL="285750" lvl="8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dk1"/>
                </a:solidFill>
                <a:latin typeface="+mj-lt"/>
              </a:rPr>
              <a:t>Do students need previous work experience to qualify?</a:t>
            </a:r>
          </a:p>
          <a:p>
            <a:pPr marL="285750" lvl="8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dk1"/>
                </a:solidFill>
                <a:latin typeface="+mj-lt"/>
              </a:rPr>
              <a:t>Do you offer pathways into PhD programs if the student does not meet the entry requirements?</a:t>
            </a:r>
          </a:p>
          <a:p>
            <a:pPr marL="285750" lvl="8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dk1"/>
                </a:solidFill>
                <a:latin typeface="+mj-lt"/>
              </a:rPr>
              <a:t>What are the general entry requirements for a Master by Research? Is acceptances based on </a:t>
            </a:r>
            <a:r>
              <a:rPr lang="en-AU" sz="2000">
                <a:solidFill>
                  <a:schemeClr val="dk1"/>
                </a:solidFill>
                <a:latin typeface="+mj-lt"/>
              </a:rPr>
              <a:t>the research </a:t>
            </a:r>
            <a:r>
              <a:rPr lang="en-AU" sz="2000" dirty="0">
                <a:solidFill>
                  <a:schemeClr val="dk1"/>
                </a:solidFill>
                <a:latin typeface="+mj-lt"/>
              </a:rPr>
              <a:t>profile of the student?</a:t>
            </a:r>
            <a:endParaRPr lang="en-AU" sz="2000" dirty="0">
              <a:solidFill>
                <a:schemeClr val="dk1"/>
              </a:solidFill>
              <a:latin typeface="+mj-lt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731196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8" name="Google Shape;138;p2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88" y="1588"/>
            <a:ext cx="1588" cy="1588"/>
          </a:xfrm>
          <a:prstGeom prst="rect">
            <a:avLst/>
          </a:prstGeom>
          <a:noFill/>
          <a:ln>
            <a:noFill/>
          </a:ln>
        </p:spPr>
      </p:pic>
      <p:sp>
        <p:nvSpPr>
          <p:cNvPr id="139" name="Google Shape;139;p21"/>
          <p:cNvSpPr txBox="1">
            <a:spLocks noGrp="1"/>
          </p:cNvSpPr>
          <p:nvPr>
            <p:ph type="title"/>
          </p:nvPr>
        </p:nvSpPr>
        <p:spPr>
          <a:xfrm>
            <a:off x="367512" y="363916"/>
            <a:ext cx="7538644" cy="1103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AU" dirty="0">
                <a:latin typeface="Arial"/>
                <a:ea typeface="Arial"/>
                <a:cs typeface="Arial"/>
                <a:sym typeface="Arial"/>
              </a:rPr>
              <a:t>HDR – Screening candidates</a:t>
            </a:r>
            <a:endParaRPr dirty="0"/>
          </a:p>
        </p:txBody>
      </p:sp>
      <p:sp>
        <p:nvSpPr>
          <p:cNvPr id="140" name="Google Shape;140;p21"/>
          <p:cNvSpPr txBox="1"/>
          <p:nvPr/>
        </p:nvSpPr>
        <p:spPr>
          <a:xfrm>
            <a:off x="248948" y="989421"/>
            <a:ext cx="8011052" cy="555273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lvl="4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dk1"/>
                </a:solidFill>
                <a:latin typeface="+mj-lt"/>
              </a:rPr>
              <a:t>What are you looking for in a research proposal? Can you share some tips on how to write it?</a:t>
            </a:r>
            <a:endParaRPr lang="en-AU" sz="2000" dirty="0">
              <a:solidFill>
                <a:schemeClr val="dk1"/>
              </a:solidFill>
              <a:latin typeface="+mj-lt"/>
              <a:ea typeface="Arial"/>
              <a:cs typeface="Arial"/>
              <a:sym typeface="Arial"/>
            </a:endParaRPr>
          </a:p>
          <a:p>
            <a:pPr marL="285750" lvl="8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dk1"/>
                </a:solidFill>
                <a:latin typeface="+mj-lt"/>
              </a:rPr>
              <a:t>How do we screen and select candidates that are likely to succeed?</a:t>
            </a:r>
          </a:p>
          <a:p>
            <a:pPr marL="285750" lvl="8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dk1"/>
                </a:solidFill>
                <a:latin typeface="+mj-lt"/>
                <a:ea typeface="Arial"/>
                <a:cs typeface="Arial"/>
                <a:sym typeface="Arial"/>
              </a:rPr>
              <a:t>Can a candidate have supervision across multipl</a:t>
            </a:r>
            <a:r>
              <a:rPr lang="en-AU" sz="2000" dirty="0">
                <a:solidFill>
                  <a:schemeClr val="dk1"/>
                </a:solidFill>
                <a:latin typeface="+mj-lt"/>
              </a:rPr>
              <a:t>e Colleges or Schools (for example, Science and Education)?</a:t>
            </a:r>
          </a:p>
          <a:p>
            <a:pPr marL="285750" lvl="8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dk1"/>
                </a:solidFill>
                <a:latin typeface="+mj-lt"/>
              </a:rPr>
              <a:t>Can you talk to us about the Expression of Interest process?</a:t>
            </a:r>
          </a:p>
          <a:p>
            <a:pPr marL="285750" lvl="8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dk1"/>
                </a:solidFill>
                <a:latin typeface="+mj-lt"/>
              </a:rPr>
              <a:t>Working rights (Luca).</a:t>
            </a:r>
            <a:endParaRPr lang="en-AU" sz="2000" dirty="0">
              <a:solidFill>
                <a:schemeClr val="dk1"/>
              </a:solidFill>
              <a:latin typeface="+mj-lt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17183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8" name="Google Shape;138;p2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88" y="1588"/>
            <a:ext cx="1588" cy="1588"/>
          </a:xfrm>
          <a:prstGeom prst="rect">
            <a:avLst/>
          </a:prstGeom>
          <a:noFill/>
          <a:ln>
            <a:noFill/>
          </a:ln>
        </p:spPr>
      </p:pic>
      <p:sp>
        <p:nvSpPr>
          <p:cNvPr id="139" name="Google Shape;139;p21"/>
          <p:cNvSpPr txBox="1">
            <a:spLocks noGrp="1"/>
          </p:cNvSpPr>
          <p:nvPr>
            <p:ph type="title"/>
          </p:nvPr>
        </p:nvSpPr>
        <p:spPr>
          <a:xfrm>
            <a:off x="367512" y="363916"/>
            <a:ext cx="7538644" cy="1103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AU" dirty="0">
                <a:latin typeface="Arial"/>
                <a:ea typeface="Arial"/>
                <a:cs typeface="Arial"/>
                <a:sym typeface="Arial"/>
              </a:rPr>
              <a:t>HDR – Scholarships</a:t>
            </a:r>
            <a:endParaRPr dirty="0"/>
          </a:p>
        </p:txBody>
      </p:sp>
      <p:sp>
        <p:nvSpPr>
          <p:cNvPr id="140" name="Google Shape;140;p21"/>
          <p:cNvSpPr txBox="1"/>
          <p:nvPr/>
        </p:nvSpPr>
        <p:spPr>
          <a:xfrm>
            <a:off x="248948" y="989421"/>
            <a:ext cx="8011052" cy="555273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lvl="4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dk1"/>
                </a:solidFill>
                <a:latin typeface="+mj-lt"/>
              </a:rPr>
              <a:t>How many scholarships are available to PhD students </a:t>
            </a:r>
            <a:r>
              <a:rPr lang="en-AU" sz="2000">
                <a:solidFill>
                  <a:schemeClr val="dk1"/>
                </a:solidFill>
                <a:latin typeface="+mj-lt"/>
              </a:rPr>
              <a:t>every year? </a:t>
            </a:r>
            <a:endParaRPr lang="en-AU" sz="2000" dirty="0">
              <a:solidFill>
                <a:schemeClr val="dk1"/>
              </a:solidFill>
              <a:latin typeface="+mj-lt"/>
            </a:endParaRPr>
          </a:p>
          <a:p>
            <a:pPr marL="285750" lvl="4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dk1"/>
                </a:solidFill>
                <a:latin typeface="+mj-lt"/>
              </a:rPr>
              <a:t>How to apply for a scholarship?</a:t>
            </a:r>
          </a:p>
          <a:p>
            <a:pPr marL="285750" lvl="4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dk1"/>
                </a:solidFill>
                <a:latin typeface="+mj-lt"/>
              </a:rPr>
              <a:t>Types of scholarships (partial, full, disciplines that attract scholarships, etc.)?</a:t>
            </a:r>
          </a:p>
          <a:p>
            <a:pPr marL="285750" lvl="4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dk1"/>
                </a:solidFill>
                <a:latin typeface="+mj-lt"/>
              </a:rPr>
              <a:t>What criteria are considered when awarding a scholarship?</a:t>
            </a:r>
          </a:p>
          <a:p>
            <a:pPr marL="285750" lvl="4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dk1"/>
                </a:solidFill>
                <a:latin typeface="+mj-lt"/>
              </a:rPr>
              <a:t>How long it takes for a student to find out whether they have been successful in getting a scholarship?</a:t>
            </a:r>
          </a:p>
        </p:txBody>
      </p:sp>
    </p:spTree>
    <p:extLst>
      <p:ext uri="{BB962C8B-B14F-4D97-AF65-F5344CB8AC3E}">
        <p14:creationId xmlns:p14="http://schemas.microsoft.com/office/powerpoint/2010/main" val="10755079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" name="Google Shape;123;p1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88" y="1588"/>
            <a:ext cx="1588" cy="1588"/>
          </a:xfrm>
          <a:prstGeom prst="rect">
            <a:avLst/>
          </a:prstGeom>
          <a:noFill/>
          <a:ln>
            <a:noFill/>
          </a:ln>
        </p:spPr>
      </p:pic>
      <p:sp>
        <p:nvSpPr>
          <p:cNvPr id="124" name="Google Shape;124;p19"/>
          <p:cNvSpPr txBox="1">
            <a:spLocks noGrp="1"/>
          </p:cNvSpPr>
          <p:nvPr>
            <p:ph type="ctrTitle"/>
          </p:nvPr>
        </p:nvSpPr>
        <p:spPr>
          <a:xfrm>
            <a:off x="575799" y="1996992"/>
            <a:ext cx="8392032" cy="12396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b" anchorCtr="0">
            <a:noAutofit/>
          </a:bodyPr>
          <a:lstStyle/>
          <a:p>
            <a:pPr marL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000"/>
              <a:buFont typeface="Arial"/>
              <a:buNone/>
            </a:pPr>
            <a:r>
              <a:rPr lang="en-AU" sz="4800" dirty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—</a:t>
            </a:r>
            <a:br>
              <a:rPr lang="en-AU" sz="4800">
                <a:latin typeface="Arial"/>
                <a:ea typeface="Arial"/>
                <a:cs typeface="Arial"/>
                <a:sym typeface="Arial"/>
              </a:rPr>
            </a:br>
            <a:r>
              <a:rPr lang="en-AU" sz="4800">
                <a:latin typeface="Arial"/>
                <a:ea typeface="Arial"/>
                <a:cs typeface="Arial"/>
                <a:sym typeface="Arial"/>
              </a:rPr>
              <a:t>Thank you!</a:t>
            </a:r>
            <a:endParaRPr sz="4800" dirty="0"/>
          </a:p>
        </p:txBody>
      </p:sp>
      <p:sp>
        <p:nvSpPr>
          <p:cNvPr id="126" name="Google Shape;126;p19"/>
          <p:cNvSpPr txBox="1"/>
          <p:nvPr/>
        </p:nvSpPr>
        <p:spPr>
          <a:xfrm>
            <a:off x="587375" y="5657852"/>
            <a:ext cx="2201862" cy="2228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rPr lang="en-AU" sz="1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13 December 2018</a:t>
            </a:r>
            <a:endParaRPr dirty="0"/>
          </a:p>
        </p:txBody>
      </p:sp>
      <p:cxnSp>
        <p:nvCxnSpPr>
          <p:cNvPr id="127" name="Google Shape;127;p19"/>
          <p:cNvCxnSpPr/>
          <p:nvPr/>
        </p:nvCxnSpPr>
        <p:spPr>
          <a:xfrm>
            <a:off x="575799" y="5657852"/>
            <a:ext cx="2120900" cy="0"/>
          </a:xfrm>
          <a:prstGeom prst="straightConnector1">
            <a:avLst/>
          </a:prstGeom>
          <a:noFill/>
          <a:ln w="25400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</p:cxnSp>
    </p:spTree>
    <p:extLst>
      <p:ext uri="{BB962C8B-B14F-4D97-AF65-F5344CB8AC3E}">
        <p14:creationId xmlns:p14="http://schemas.microsoft.com/office/powerpoint/2010/main" val="406932440"/>
      </p:ext>
    </p:extLst>
  </p:cSld>
  <p:clrMapOvr>
    <a:masterClrMapping/>
  </p:clrMapOvr>
</p:sld>
</file>

<file path=ppt/theme/theme1.xml><?xml version="1.0" encoding="utf-8"?>
<a:theme xmlns:a="http://schemas.openxmlformats.org/drawingml/2006/main" name="RMIT_2017_Templates_Master_Formal_Standard_ITS">
  <a:themeElements>
    <a:clrScheme name="RMIT 1">
      <a:dk1>
        <a:srgbClr val="000054"/>
      </a:dk1>
      <a:lt1>
        <a:srgbClr val="FFFFFF"/>
      </a:lt1>
      <a:dk2>
        <a:srgbClr val="E60028"/>
      </a:dk2>
      <a:lt2>
        <a:srgbClr val="EEECE1"/>
      </a:lt2>
      <a:accent1>
        <a:srgbClr val="FC9147"/>
      </a:accent1>
      <a:accent2>
        <a:srgbClr val="FAC800"/>
      </a:accent2>
      <a:accent3>
        <a:srgbClr val="00DCB4"/>
      </a:accent3>
      <a:accent4>
        <a:srgbClr val="7AE1AA"/>
      </a:accent4>
      <a:accent5>
        <a:srgbClr val="0078FF"/>
      </a:accent5>
      <a:accent6>
        <a:srgbClr val="00AAFF"/>
      </a:accent6>
      <a:hlink>
        <a:srgbClr val="AA00AA"/>
      </a:hlink>
      <a:folHlink>
        <a:srgbClr val="C864C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293</Words>
  <Application>Microsoft Office PowerPoint</Application>
  <PresentationFormat>On-screen Show (4:3)</PresentationFormat>
  <Paragraphs>35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Merriweather Sans</vt:lpstr>
      <vt:lpstr>RMIT_2017_Templates_Master_Formal_Standard_ITS</vt:lpstr>
      <vt:lpstr>— HDR Programs, Q&amp;A</vt:lpstr>
      <vt:lpstr>General updates</vt:lpstr>
      <vt:lpstr>HDR – Entry requirements</vt:lpstr>
      <vt:lpstr>HDR – Screening candidates</vt:lpstr>
      <vt:lpstr>HDR – Scholarships</vt:lpstr>
      <vt:lpstr>— 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— HDR Programs, Q&amp;A</dc:title>
  <cp:lastModifiedBy>Ari Sarkar</cp:lastModifiedBy>
  <cp:revision>9</cp:revision>
  <dcterms:modified xsi:type="dcterms:W3CDTF">2018-12-13T03:43:15Z</dcterms:modified>
</cp:coreProperties>
</file>