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82" r:id="rId5"/>
    <p:sldId id="284" r:id="rId6"/>
    <p:sldId id="285" r:id="rId7"/>
    <p:sldId id="286" r:id="rId8"/>
    <p:sldId id="288" r:id="rId9"/>
    <p:sldId id="289" r:id="rId10"/>
    <p:sldId id="290" r:id="rId11"/>
    <p:sldId id="291" r:id="rId12"/>
    <p:sldId id="297" r:id="rId13"/>
    <p:sldId id="292" r:id="rId14"/>
    <p:sldId id="293" r:id="rId15"/>
    <p:sldId id="294" r:id="rId16"/>
    <p:sldId id="295" r:id="rId17"/>
    <p:sldId id="296"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AC800"/>
    <a:srgbClr val="C864C8"/>
    <a:srgbClr val="E60028"/>
    <a:srgbClr val="00C8A0"/>
    <a:srgbClr val="50D2FF"/>
    <a:srgbClr val="000054"/>
    <a:srgbClr val="0078FF"/>
    <a:srgbClr val="AA00AA"/>
    <a:srgbClr val="7AE1AA"/>
    <a:srgbClr val="FF81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7" autoAdjust="0"/>
    <p:restoredTop sz="91549" autoAdjust="0"/>
  </p:normalViewPr>
  <p:slideViewPr>
    <p:cSldViewPr snapToGrid="0" snapToObjects="1">
      <p:cViewPr varScale="1">
        <p:scale>
          <a:sx n="171" d="100"/>
          <a:sy n="171" d="100"/>
        </p:scale>
        <p:origin x="248" y="16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D558FA-DB6C-7C46-8A53-404FEABDFDE5}" type="datetimeFigureOut">
              <a:rPr lang="en-US" smtClean="0"/>
              <a:t>6/3/22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683868-CFAB-8849-9882-1BB49D8AEDA0}" type="slidenum">
              <a:rPr lang="en-US" smtClean="0"/>
              <a:t>‹#›</a:t>
            </a:fld>
            <a:endParaRPr lang="en-US"/>
          </a:p>
        </p:txBody>
      </p:sp>
    </p:spTree>
    <p:extLst>
      <p:ext uri="{BB962C8B-B14F-4D97-AF65-F5344CB8AC3E}">
        <p14:creationId xmlns:p14="http://schemas.microsoft.com/office/powerpoint/2010/main" val="569432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BDE379-ED5C-DD45-99D5-F4325B4D2E83}" type="datetimeFigureOut">
              <a:rPr lang="en-US" smtClean="0"/>
              <a:t>6/3/22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368731-C7E4-6F48-BB60-3D6BFE7FEB85}" type="slidenum">
              <a:rPr lang="en-US" smtClean="0"/>
              <a:t>‹#›</a:t>
            </a:fld>
            <a:endParaRPr lang="en-US"/>
          </a:p>
        </p:txBody>
      </p:sp>
    </p:spTree>
    <p:extLst>
      <p:ext uri="{BB962C8B-B14F-4D97-AF65-F5344CB8AC3E}">
        <p14:creationId xmlns:p14="http://schemas.microsoft.com/office/powerpoint/2010/main" val="11061158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create </a:t>
            </a:r>
            <a:r>
              <a:rPr lang="en-US" sz="1200" b="0" i="0" u="none" strike="noStrike" kern="1200" baseline="0" dirty="0" err="1">
                <a:solidFill>
                  <a:schemeClr val="tx1"/>
                </a:solidFill>
                <a:latin typeface="+mn-lt"/>
                <a:ea typeface="+mn-ea"/>
                <a:cs typeface="+mn-cs"/>
              </a:rPr>
              <a:t>Em</a:t>
            </a:r>
            <a:r>
              <a:rPr lang="en-US" sz="1200" b="0" i="0" u="none" strike="noStrike" kern="1200" baseline="0" dirty="0">
                <a:solidFill>
                  <a:schemeClr val="tx1"/>
                </a:solidFill>
                <a:latin typeface="+mn-lt"/>
                <a:ea typeface="+mn-ea"/>
                <a:cs typeface="+mn-cs"/>
              </a:rPr>
              <a:t> dash above headline:</a:t>
            </a:r>
          </a:p>
          <a:p>
            <a:r>
              <a:rPr lang="en-US" sz="1200" b="0" i="0" u="none" strike="noStrike" kern="1200" baseline="0" dirty="0">
                <a:solidFill>
                  <a:schemeClr val="tx1"/>
                </a:solidFill>
                <a:latin typeface="+mn-lt"/>
                <a:ea typeface="+mn-ea"/>
                <a:cs typeface="+mn-cs"/>
              </a:rPr>
              <a:t>Same size and weight as the headline and set using a soft return.</a:t>
            </a:r>
          </a:p>
          <a:p>
            <a:r>
              <a:rPr lang="en-US" sz="1200" b="0" i="0" u="none" strike="noStrike" kern="1200" baseline="0" dirty="0">
                <a:solidFill>
                  <a:schemeClr val="tx1"/>
                </a:solidFill>
                <a:latin typeface="+mn-lt"/>
                <a:ea typeface="+mn-ea"/>
                <a:cs typeface="+mn-cs"/>
              </a:rPr>
              <a:t>PC: </a:t>
            </a:r>
            <a:r>
              <a:rPr lang="en-US" sz="1200" b="0" i="0" u="none" strike="noStrike" kern="1200" baseline="0" dirty="0" err="1">
                <a:solidFill>
                  <a:schemeClr val="tx1"/>
                </a:solidFill>
                <a:latin typeface="+mn-lt"/>
                <a:ea typeface="+mn-ea"/>
                <a:cs typeface="+mn-cs"/>
              </a:rPr>
              <a:t>Em</a:t>
            </a:r>
            <a:r>
              <a:rPr lang="en-US" sz="1200" b="0" i="0" u="none" strike="noStrike" kern="1200" baseline="0" dirty="0">
                <a:solidFill>
                  <a:schemeClr val="tx1"/>
                </a:solidFill>
                <a:latin typeface="+mn-lt"/>
                <a:ea typeface="+mn-ea"/>
                <a:cs typeface="+mn-cs"/>
              </a:rPr>
              <a:t> dash (—): </a:t>
            </a:r>
            <a:r>
              <a:rPr lang="en-US" sz="1200" b="0" i="0" u="none" strike="noStrike" kern="1200" baseline="0" dirty="0" err="1">
                <a:solidFill>
                  <a:schemeClr val="tx1"/>
                </a:solidFill>
                <a:latin typeface="+mn-lt"/>
                <a:ea typeface="+mn-ea"/>
                <a:cs typeface="+mn-cs"/>
              </a:rPr>
              <a:t>Alt+Ctrl</a:t>
            </a:r>
            <a:r>
              <a:rPr lang="en-US" sz="1200" b="0" i="0" u="none" strike="noStrike" kern="1200" baseline="0" dirty="0">
                <a:solidFill>
                  <a:schemeClr val="tx1"/>
                </a:solidFill>
                <a:latin typeface="+mn-lt"/>
                <a:ea typeface="+mn-ea"/>
                <a:cs typeface="+mn-cs"/>
              </a:rPr>
              <a:t>+ - (minus)</a:t>
            </a:r>
          </a:p>
          <a:p>
            <a:r>
              <a:rPr lang="en-US" sz="1200" b="0" i="0" u="none" strike="noStrike" kern="1200" baseline="0" dirty="0">
                <a:solidFill>
                  <a:schemeClr val="tx1"/>
                </a:solidFill>
                <a:latin typeface="+mn-lt"/>
                <a:ea typeface="+mn-ea"/>
                <a:cs typeface="+mn-cs"/>
              </a:rPr>
              <a:t>Mac: </a:t>
            </a:r>
            <a:r>
              <a:rPr lang="en-US" sz="1200" b="0" i="0" u="none" strike="noStrike" kern="1200" baseline="0" dirty="0" err="1">
                <a:solidFill>
                  <a:schemeClr val="tx1"/>
                </a:solidFill>
                <a:latin typeface="+mn-lt"/>
                <a:ea typeface="+mn-ea"/>
                <a:cs typeface="+mn-cs"/>
              </a:rPr>
              <a:t>Em</a:t>
            </a:r>
            <a:r>
              <a:rPr lang="en-US" sz="1200" b="0" i="0" u="none" strike="noStrike" kern="1200" baseline="0" dirty="0">
                <a:solidFill>
                  <a:schemeClr val="tx1"/>
                </a:solidFill>
                <a:latin typeface="+mn-lt"/>
                <a:ea typeface="+mn-ea"/>
                <a:cs typeface="+mn-cs"/>
              </a:rPr>
              <a:t> dash (—): </a:t>
            </a:r>
            <a:r>
              <a:rPr lang="en-US" sz="1200" b="0" i="0" u="none" strike="noStrike" kern="1200" baseline="0" dirty="0" err="1">
                <a:solidFill>
                  <a:schemeClr val="tx1"/>
                </a:solidFill>
                <a:latin typeface="+mn-lt"/>
                <a:ea typeface="+mn-ea"/>
                <a:cs typeface="+mn-cs"/>
              </a:rPr>
              <a:t>Shift+Alt</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Option+hyphen</a:t>
            </a:r>
            <a:endParaRPr lang="en-US" dirty="0"/>
          </a:p>
        </p:txBody>
      </p:sp>
      <p:sp>
        <p:nvSpPr>
          <p:cNvPr id="4" name="Slide Number Placeholder 3"/>
          <p:cNvSpPr>
            <a:spLocks noGrp="1"/>
          </p:cNvSpPr>
          <p:nvPr>
            <p:ph type="sldNum" sz="quarter" idx="10"/>
          </p:nvPr>
        </p:nvSpPr>
        <p:spPr/>
        <p:txBody>
          <a:bodyPr/>
          <a:lstStyle/>
          <a:p>
            <a:fld id="{67368731-C7E4-6F48-BB60-3D6BFE7FEB85}" type="slidenum">
              <a:rPr lang="en-US" smtClean="0"/>
              <a:t>1</a:t>
            </a:fld>
            <a:endParaRPr lang="en-US"/>
          </a:p>
        </p:txBody>
      </p:sp>
    </p:spTree>
    <p:extLst>
      <p:ext uri="{BB962C8B-B14F-4D97-AF65-F5344CB8AC3E}">
        <p14:creationId xmlns:p14="http://schemas.microsoft.com/office/powerpoint/2010/main" val="40706176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microsoft.com/office/2007/relationships/hdphoto" Target="../media/hdphoto3.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805010" y="919203"/>
            <a:ext cx="3338990" cy="3314434"/>
          </a:xfrm>
          <a:prstGeom prst="rect">
            <a:avLst/>
          </a:prstGeom>
        </p:spPr>
      </p:pic>
      <p:sp>
        <p:nvSpPr>
          <p:cNvPr id="13" name="Rectangle 21"/>
          <p:cNvSpPr/>
          <p:nvPr userDrawn="1"/>
        </p:nvSpPr>
        <p:spPr>
          <a:xfrm>
            <a:off x="0" y="0"/>
            <a:ext cx="9144000" cy="5143500"/>
          </a:xfrm>
          <a:custGeom>
            <a:avLst/>
            <a:gdLst/>
            <a:ahLst/>
            <a:cxnLst/>
            <a:rect l="l" t="t" r="r" b="b"/>
            <a:pathLst>
              <a:path w="9144000" h="5143500">
                <a:moveTo>
                  <a:pt x="0" y="0"/>
                </a:moveTo>
                <a:lnTo>
                  <a:pt x="9144000" y="0"/>
                </a:lnTo>
                <a:lnTo>
                  <a:pt x="9144000" y="927817"/>
                </a:lnTo>
                <a:lnTo>
                  <a:pt x="8712888" y="927817"/>
                </a:lnTo>
                <a:lnTo>
                  <a:pt x="8712888" y="1287079"/>
                </a:lnTo>
                <a:lnTo>
                  <a:pt x="8000168" y="1287079"/>
                </a:lnTo>
                <a:lnTo>
                  <a:pt x="8000168" y="2045256"/>
                </a:lnTo>
                <a:lnTo>
                  <a:pt x="7422508" y="2045256"/>
                </a:lnTo>
                <a:lnTo>
                  <a:pt x="7422508" y="3106706"/>
                </a:lnTo>
                <a:lnTo>
                  <a:pt x="8000168" y="3106706"/>
                </a:lnTo>
                <a:lnTo>
                  <a:pt x="8000168" y="3861272"/>
                </a:lnTo>
                <a:lnTo>
                  <a:pt x="8712888" y="3861272"/>
                </a:lnTo>
                <a:lnTo>
                  <a:pt x="8712888" y="4232603"/>
                </a:lnTo>
                <a:lnTo>
                  <a:pt x="9144000" y="4232603"/>
                </a:lnTo>
                <a:lnTo>
                  <a:pt x="9144000" y="5143500"/>
                </a:lnTo>
                <a:lnTo>
                  <a:pt x="0" y="5143500"/>
                </a:lnTo>
                <a:close/>
              </a:path>
            </a:pathLst>
          </a:custGeom>
          <a:solidFill>
            <a:srgbClr val="000054"/>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4" name="Oval 12"/>
          <p:cNvSpPr/>
          <p:nvPr userDrawn="1"/>
        </p:nvSpPr>
        <p:spPr>
          <a:xfrm>
            <a:off x="0" y="919203"/>
            <a:ext cx="1645173" cy="3314434"/>
          </a:xfrm>
          <a:custGeom>
            <a:avLst/>
            <a:gdLst/>
            <a:ahLst/>
            <a:cxnLst/>
            <a:rect l="l" t="t" r="r" b="b"/>
            <a:pathLst>
              <a:path w="1780657" h="3587388">
                <a:moveTo>
                  <a:pt x="0" y="0"/>
                </a:moveTo>
                <a:lnTo>
                  <a:pt x="169736" y="8571"/>
                </a:lnTo>
                <a:cubicBezTo>
                  <a:pt x="1074567" y="100462"/>
                  <a:pt x="1780657" y="864619"/>
                  <a:pt x="1780657" y="1793694"/>
                </a:cubicBezTo>
                <a:cubicBezTo>
                  <a:pt x="1780657" y="2722769"/>
                  <a:pt x="1074567" y="3486927"/>
                  <a:pt x="169736" y="3578817"/>
                </a:cubicBezTo>
                <a:lnTo>
                  <a:pt x="0" y="3587388"/>
                </a:lnTo>
                <a:close/>
              </a:path>
            </a:pathLst>
          </a:custGeom>
          <a:solidFill>
            <a:srgbClr val="E60028"/>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Date Placeholder 3"/>
          <p:cNvSpPr>
            <a:spLocks noGrp="1"/>
          </p:cNvSpPr>
          <p:nvPr>
            <p:ph type="dt" sz="half" idx="10"/>
          </p:nvPr>
        </p:nvSpPr>
        <p:spPr>
          <a:xfrm>
            <a:off x="934720" y="5938854"/>
            <a:ext cx="2133600" cy="273844"/>
          </a:xfrm>
          <a:prstGeom prst="rect">
            <a:avLst/>
          </a:prstGeom>
        </p:spPr>
        <p:txBody>
          <a:bodyPr/>
          <a:lstStyle/>
          <a:p>
            <a:fld id="{7AA84E91-7045-8940-9876-EF7F184A4EB5}" type="datetimeFigureOut">
              <a:rPr lang="en-US" smtClean="0"/>
              <a:t>6/3/22</a:t>
            </a:fld>
            <a:endParaRPr lang="en-US"/>
          </a:p>
        </p:txBody>
      </p:sp>
      <p:sp>
        <p:nvSpPr>
          <p:cNvPr id="5" name="Footer Placeholder 4"/>
          <p:cNvSpPr>
            <a:spLocks noGrp="1"/>
          </p:cNvSpPr>
          <p:nvPr>
            <p:ph type="ftr" sz="quarter" idx="11"/>
          </p:nvPr>
        </p:nvSpPr>
        <p:spPr>
          <a:xfrm>
            <a:off x="3124200" y="5938854"/>
            <a:ext cx="2895600" cy="273844"/>
          </a:xfrm>
          <a:prstGeom prst="rect">
            <a:avLst/>
          </a:prstGeom>
        </p:spPr>
        <p:txBody>
          <a:bodyPr/>
          <a:lstStyle/>
          <a:p>
            <a:endParaRPr lang="en-US" dirty="0"/>
          </a:p>
        </p:txBody>
      </p:sp>
      <p:sp>
        <p:nvSpPr>
          <p:cNvPr id="2" name="Title 1"/>
          <p:cNvSpPr>
            <a:spLocks noGrp="1"/>
          </p:cNvSpPr>
          <p:nvPr>
            <p:ph type="ctrTitle" hasCustomPrompt="1"/>
          </p:nvPr>
        </p:nvSpPr>
        <p:spPr>
          <a:xfrm>
            <a:off x="685800" y="1550141"/>
            <a:ext cx="7820102" cy="1145165"/>
          </a:xfrm>
        </p:spPr>
        <p:txBody>
          <a:bodyPr>
            <a:normAutofit/>
          </a:bodyPr>
          <a:lstStyle>
            <a:lvl1pPr algn="l">
              <a:defRPr sz="3400">
                <a:solidFill>
                  <a:schemeClr val="bg1"/>
                </a:solidFill>
              </a:defRPr>
            </a:lvl1pPr>
          </a:lstStyle>
          <a:p>
            <a:r>
              <a:rPr lang="en-US" dirty="0">
                <a:solidFill>
                  <a:srgbClr val="7AE1AA"/>
                </a:solidFill>
              </a:rPr>
              <a:t>—</a:t>
            </a:r>
            <a:br>
              <a:rPr lang="en-US" dirty="0"/>
            </a:br>
            <a:r>
              <a:rPr lang="en-US" dirty="0"/>
              <a:t>Click to edit Master title style</a:t>
            </a:r>
          </a:p>
        </p:txBody>
      </p:sp>
      <p:sp>
        <p:nvSpPr>
          <p:cNvPr id="3" name="Subtitle 2"/>
          <p:cNvSpPr>
            <a:spLocks noGrp="1"/>
          </p:cNvSpPr>
          <p:nvPr>
            <p:ph type="subTitle" idx="1"/>
          </p:nvPr>
        </p:nvSpPr>
        <p:spPr>
          <a:xfrm>
            <a:off x="685800" y="2695306"/>
            <a:ext cx="7820102" cy="131445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91018" y="4329266"/>
            <a:ext cx="1326397" cy="594137"/>
          </a:xfrm>
          <a:prstGeom prst="rect">
            <a:avLst/>
          </a:prstGeom>
        </p:spPr>
      </p:pic>
    </p:spTree>
    <p:extLst>
      <p:ext uri="{BB962C8B-B14F-4D97-AF65-F5344CB8AC3E}">
        <p14:creationId xmlns:p14="http://schemas.microsoft.com/office/powerpoint/2010/main" val="849643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2_Section Header">
    <p:spTree>
      <p:nvGrpSpPr>
        <p:cNvPr id="1" name=""/>
        <p:cNvGrpSpPr/>
        <p:nvPr/>
      </p:nvGrpSpPr>
      <p:grpSpPr>
        <a:xfrm>
          <a:off x="0" y="0"/>
          <a:ext cx="0" cy="0"/>
          <a:chOff x="0" y="0"/>
          <a:chExt cx="0" cy="0"/>
        </a:xfrm>
      </p:grpSpPr>
      <p:sp>
        <p:nvSpPr>
          <p:cNvPr id="11" name="Rectangle 10"/>
          <p:cNvSpPr/>
          <p:nvPr userDrawn="1"/>
        </p:nvSpPr>
        <p:spPr>
          <a:xfrm>
            <a:off x="0" y="1"/>
            <a:ext cx="9144000" cy="5143500"/>
          </a:xfrm>
          <a:prstGeom prst="rect">
            <a:avLst/>
          </a:prstGeom>
          <a:solidFill>
            <a:srgbClr val="EEDC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AAFF"/>
              </a:solidFill>
            </a:endParaRPr>
          </a:p>
        </p:txBody>
      </p:sp>
      <p:sp>
        <p:nvSpPr>
          <p:cNvPr id="15" name="Rectangle 21"/>
          <p:cNvSpPr/>
          <p:nvPr userDrawn="1"/>
        </p:nvSpPr>
        <p:spPr>
          <a:xfrm rot="16200000" flipH="1">
            <a:off x="7069086" y="3262757"/>
            <a:ext cx="1288305" cy="2473188"/>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E60028"/>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6" name="Oval 12"/>
          <p:cNvSpPr/>
          <p:nvPr userDrawn="1"/>
        </p:nvSpPr>
        <p:spPr>
          <a:xfrm rot="16200000" flipH="1">
            <a:off x="7101252" y="-624605"/>
            <a:ext cx="1231191" cy="2480408"/>
          </a:xfrm>
          <a:custGeom>
            <a:avLst/>
            <a:gdLst/>
            <a:ahLst/>
            <a:cxnLst/>
            <a:rect l="l" t="t" r="r" b="b"/>
            <a:pathLst>
              <a:path w="1780657" h="3587388">
                <a:moveTo>
                  <a:pt x="0" y="0"/>
                </a:moveTo>
                <a:lnTo>
                  <a:pt x="169736" y="8571"/>
                </a:lnTo>
                <a:cubicBezTo>
                  <a:pt x="1074567" y="100462"/>
                  <a:pt x="1780657" y="864619"/>
                  <a:pt x="1780657" y="1793694"/>
                </a:cubicBezTo>
                <a:cubicBezTo>
                  <a:pt x="1780657" y="2722769"/>
                  <a:pt x="1074567" y="3486927"/>
                  <a:pt x="169736" y="3578817"/>
                </a:cubicBezTo>
                <a:lnTo>
                  <a:pt x="0" y="3587388"/>
                </a:lnTo>
                <a:close/>
              </a:path>
            </a:pathLst>
          </a:custGeom>
          <a:solidFill>
            <a:srgbClr val="00005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hasCustomPrompt="1"/>
          </p:nvPr>
        </p:nvSpPr>
        <p:spPr>
          <a:xfrm>
            <a:off x="685800" y="1158488"/>
            <a:ext cx="7497956" cy="1856329"/>
          </a:xfrm>
        </p:spPr>
        <p:txBody>
          <a:bodyPr>
            <a:noAutofit/>
          </a:bodyPr>
          <a:lstStyle>
            <a:lvl1pPr marL="0" marR="0" indent="0" algn="l" defTabSz="457200" rtl="0" eaLnBrk="1" fontAlgn="auto" latinLnBrk="0" hangingPunct="1">
              <a:lnSpc>
                <a:spcPct val="100000"/>
              </a:lnSpc>
              <a:spcBef>
                <a:spcPct val="0"/>
              </a:spcBef>
              <a:spcAft>
                <a:spcPts val="0"/>
              </a:spcAft>
              <a:buClrTx/>
              <a:buSzTx/>
              <a:buFontTx/>
              <a:buNone/>
              <a:tabLst/>
              <a:defRPr sz="3400">
                <a:solidFill>
                  <a:srgbClr val="000054"/>
                </a:solidFill>
              </a:defRPr>
            </a:lvl1pPr>
          </a:lstStyle>
          <a:p>
            <a:r>
              <a:rPr lang="en-US" dirty="0">
                <a:solidFill>
                  <a:srgbClr val="E60028"/>
                </a:solidFill>
              </a:rPr>
              <a:t>—</a:t>
            </a:r>
            <a:br>
              <a:rPr lang="en-US" dirty="0"/>
            </a:br>
            <a:r>
              <a:rPr lang="en-AU" dirty="0"/>
              <a:t>Breaker statement </a:t>
            </a:r>
            <a:br>
              <a:rPr lang="en-AU" dirty="0"/>
            </a:br>
            <a:r>
              <a:rPr lang="en-AU" dirty="0"/>
              <a:t>to be placed here</a:t>
            </a:r>
            <a:endParaRPr lang="en-US" dirty="0"/>
          </a:p>
        </p:txBody>
      </p:sp>
      <p:sp>
        <p:nvSpPr>
          <p:cNvPr id="3" name="Subtitle 2"/>
          <p:cNvSpPr>
            <a:spLocks noGrp="1"/>
          </p:cNvSpPr>
          <p:nvPr>
            <p:ph type="subTitle" idx="1"/>
          </p:nvPr>
        </p:nvSpPr>
        <p:spPr>
          <a:xfrm>
            <a:off x="685800" y="3014816"/>
            <a:ext cx="7497956" cy="1072839"/>
          </a:xfrm>
        </p:spPr>
        <p:txBody>
          <a:bodyPr/>
          <a:lstStyle>
            <a:lvl1pPr marL="0" indent="0" algn="l">
              <a:buNone/>
              <a:defRPr>
                <a:solidFill>
                  <a:srgbClr val="00005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TextBox 5"/>
          <p:cNvSpPr txBox="1"/>
          <p:nvPr userDrawn="1"/>
        </p:nvSpPr>
        <p:spPr>
          <a:xfrm>
            <a:off x="-421268" y="278780"/>
            <a:ext cx="184666" cy="369332"/>
          </a:xfrm>
          <a:prstGeom prst="rect">
            <a:avLst/>
          </a:prstGeom>
          <a:noFill/>
        </p:spPr>
        <p:txBody>
          <a:bodyPr wrap="none" rtlCol="0">
            <a:spAutoFit/>
          </a:bodyPr>
          <a:lstStyle/>
          <a:p>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2331" y="4329266"/>
            <a:ext cx="1326397" cy="594137"/>
          </a:xfrm>
          <a:prstGeom prst="rect">
            <a:avLst/>
          </a:prstGeom>
        </p:spPr>
      </p:pic>
      <p:sp>
        <p:nvSpPr>
          <p:cNvPr id="13" name="Rectangle 12"/>
          <p:cNvSpPr/>
          <p:nvPr userDrawn="1"/>
        </p:nvSpPr>
        <p:spPr>
          <a:xfrm>
            <a:off x="4432760" y="4911571"/>
            <a:ext cx="278705" cy="184666"/>
          </a:xfrm>
          <a:prstGeom prst="rect">
            <a:avLst/>
          </a:prstGeom>
        </p:spPr>
        <p:txBody>
          <a:bodyPr wrap="none">
            <a:spAutoFit/>
          </a:bodyPr>
          <a:lstStyle/>
          <a:p>
            <a:fld id="{9E4DEE52-25AF-7B49-B9FC-7562266B64DE}" type="slidenum">
              <a:rPr lang="en-US" sz="600" smtClean="0">
                <a:solidFill>
                  <a:srgbClr val="000000"/>
                </a:solidFill>
                <a:latin typeface="Arial"/>
                <a:cs typeface="Arial"/>
              </a:rPr>
              <a:pPr/>
              <a:t>‹#›</a:t>
            </a:fld>
            <a:endParaRPr lang="en-US" sz="600" dirty="0">
              <a:solidFill>
                <a:srgbClr val="000000"/>
              </a:solidFill>
              <a:latin typeface="Arial"/>
              <a:cs typeface="Arial"/>
            </a:endParaRPr>
          </a:p>
        </p:txBody>
      </p:sp>
    </p:spTree>
    <p:extLst>
      <p:ext uri="{BB962C8B-B14F-4D97-AF65-F5344CB8AC3E}">
        <p14:creationId xmlns:p14="http://schemas.microsoft.com/office/powerpoint/2010/main" val="564443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3_Section Header">
    <p:spTree>
      <p:nvGrpSpPr>
        <p:cNvPr id="1" name=""/>
        <p:cNvGrpSpPr/>
        <p:nvPr/>
      </p:nvGrpSpPr>
      <p:grpSpPr>
        <a:xfrm>
          <a:off x="0" y="0"/>
          <a:ext cx="0" cy="0"/>
          <a:chOff x="0" y="0"/>
          <a:chExt cx="0" cy="0"/>
        </a:xfrm>
      </p:grpSpPr>
      <p:sp>
        <p:nvSpPr>
          <p:cNvPr id="11" name="Rectangle 10"/>
          <p:cNvSpPr/>
          <p:nvPr userDrawn="1"/>
        </p:nvSpPr>
        <p:spPr>
          <a:xfrm>
            <a:off x="0" y="1"/>
            <a:ext cx="9144000" cy="5143500"/>
          </a:xfrm>
          <a:prstGeom prst="rect">
            <a:avLst/>
          </a:prstGeom>
          <a:solidFill>
            <a:srgbClr val="E60028"/>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AAFF"/>
              </a:solidFill>
            </a:endParaRPr>
          </a:p>
        </p:txBody>
      </p:sp>
      <p:sp>
        <p:nvSpPr>
          <p:cNvPr id="15" name="Rectangle 21"/>
          <p:cNvSpPr/>
          <p:nvPr userDrawn="1"/>
        </p:nvSpPr>
        <p:spPr>
          <a:xfrm rot="16200000" flipH="1">
            <a:off x="7069086" y="3262757"/>
            <a:ext cx="1288305" cy="2473188"/>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000054"/>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6" name="Oval 12"/>
          <p:cNvSpPr/>
          <p:nvPr userDrawn="1"/>
        </p:nvSpPr>
        <p:spPr>
          <a:xfrm rot="16200000" flipH="1">
            <a:off x="7101252" y="-624605"/>
            <a:ext cx="1231191" cy="2480408"/>
          </a:xfrm>
          <a:custGeom>
            <a:avLst/>
            <a:gdLst/>
            <a:ahLst/>
            <a:cxnLst/>
            <a:rect l="l" t="t" r="r" b="b"/>
            <a:pathLst>
              <a:path w="1780657" h="3587388">
                <a:moveTo>
                  <a:pt x="0" y="0"/>
                </a:moveTo>
                <a:lnTo>
                  <a:pt x="169736" y="8571"/>
                </a:lnTo>
                <a:cubicBezTo>
                  <a:pt x="1074567" y="100462"/>
                  <a:pt x="1780657" y="864619"/>
                  <a:pt x="1780657" y="1793694"/>
                </a:cubicBezTo>
                <a:cubicBezTo>
                  <a:pt x="1780657" y="2722769"/>
                  <a:pt x="1074567" y="3486927"/>
                  <a:pt x="169736" y="3578817"/>
                </a:cubicBezTo>
                <a:lnTo>
                  <a:pt x="0" y="3587388"/>
                </a:lnTo>
                <a:close/>
              </a:path>
            </a:pathLst>
          </a:custGeom>
          <a:solidFill>
            <a:srgbClr val="C864C8"/>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hasCustomPrompt="1"/>
          </p:nvPr>
        </p:nvSpPr>
        <p:spPr>
          <a:xfrm>
            <a:off x="685800" y="1158489"/>
            <a:ext cx="7497956" cy="1856327"/>
          </a:xfrm>
        </p:spPr>
        <p:txBody>
          <a:bodyPr>
            <a:noAutofit/>
          </a:bodyPr>
          <a:lstStyle>
            <a:lvl1pPr algn="l">
              <a:defRPr sz="3400">
                <a:solidFill>
                  <a:schemeClr val="bg1"/>
                </a:solidFill>
              </a:defRPr>
            </a:lvl1pPr>
          </a:lstStyle>
          <a:p>
            <a:r>
              <a:rPr lang="en-US" dirty="0">
                <a:solidFill>
                  <a:srgbClr val="C864C8"/>
                </a:solidFill>
              </a:rPr>
              <a:t>—</a:t>
            </a:r>
            <a:br>
              <a:rPr lang="en-US" dirty="0"/>
            </a:br>
            <a:r>
              <a:rPr lang="en-AU" dirty="0"/>
              <a:t>Breaker statement </a:t>
            </a:r>
            <a:br>
              <a:rPr lang="en-AU" dirty="0"/>
            </a:br>
            <a:r>
              <a:rPr lang="en-AU" dirty="0"/>
              <a:t>to be placed here</a:t>
            </a:r>
            <a:endParaRPr lang="en-US" dirty="0"/>
          </a:p>
        </p:txBody>
      </p:sp>
      <p:sp>
        <p:nvSpPr>
          <p:cNvPr id="3" name="Subtitle 2"/>
          <p:cNvSpPr>
            <a:spLocks noGrp="1"/>
          </p:cNvSpPr>
          <p:nvPr>
            <p:ph type="subTitle" idx="1"/>
          </p:nvPr>
        </p:nvSpPr>
        <p:spPr>
          <a:xfrm>
            <a:off x="685800" y="3018804"/>
            <a:ext cx="7497956" cy="1072839"/>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TextBox 5"/>
          <p:cNvSpPr txBox="1"/>
          <p:nvPr userDrawn="1"/>
        </p:nvSpPr>
        <p:spPr>
          <a:xfrm>
            <a:off x="-421268" y="278780"/>
            <a:ext cx="184666" cy="369332"/>
          </a:xfrm>
          <a:prstGeom prst="rect">
            <a:avLst/>
          </a:prstGeom>
          <a:noFill/>
        </p:spPr>
        <p:txBody>
          <a:bodyPr wrap="none" rtlCol="0">
            <a:spAutoFit/>
          </a:bodyPr>
          <a:lstStyle/>
          <a:p>
            <a:endParaRPr lang="en-US" dirty="0"/>
          </a:p>
        </p:txBody>
      </p:sp>
      <p:pic>
        <p:nvPicPr>
          <p:cNvPr id="14" name="Picture 13"/>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582331" y="4329266"/>
            <a:ext cx="1326397" cy="594137"/>
          </a:xfrm>
          <a:prstGeom prst="rect">
            <a:avLst/>
          </a:prstGeom>
        </p:spPr>
      </p:pic>
      <p:sp>
        <p:nvSpPr>
          <p:cNvPr id="13" name="Rectangle 12"/>
          <p:cNvSpPr/>
          <p:nvPr userDrawn="1"/>
        </p:nvSpPr>
        <p:spPr>
          <a:xfrm>
            <a:off x="4432760" y="4911571"/>
            <a:ext cx="278705" cy="184666"/>
          </a:xfrm>
          <a:prstGeom prst="rect">
            <a:avLst/>
          </a:prstGeom>
        </p:spPr>
        <p:txBody>
          <a:bodyPr wrap="none">
            <a:spAutoFit/>
          </a:bodyPr>
          <a:lstStyle/>
          <a:p>
            <a:fld id="{9E4DEE52-25AF-7B49-B9FC-7562266B64DE}" type="slidenum">
              <a:rPr lang="en-US" sz="600" smtClean="0">
                <a:solidFill>
                  <a:srgbClr val="FFFFFF"/>
                </a:solidFill>
                <a:latin typeface="Arial"/>
                <a:cs typeface="Arial"/>
              </a:rPr>
              <a:pPr/>
              <a:t>‹#›</a:t>
            </a:fld>
            <a:endParaRPr lang="en-US" sz="600" dirty="0">
              <a:solidFill>
                <a:srgbClr val="FFFFFF"/>
              </a:solidFill>
              <a:latin typeface="Arial"/>
              <a:cs typeface="Arial"/>
            </a:endParaRPr>
          </a:p>
        </p:txBody>
      </p:sp>
    </p:spTree>
    <p:extLst>
      <p:ext uri="{BB962C8B-B14F-4D97-AF65-F5344CB8AC3E}">
        <p14:creationId xmlns:p14="http://schemas.microsoft.com/office/powerpoint/2010/main" val="64090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6781"/>
            <a:ext cx="3866995" cy="2186878"/>
          </a:xfrm>
        </p:spPr>
        <p:txBody>
          <a:bodyPr>
            <a:normAutofit/>
          </a:bodyPr>
          <a:lstStyle>
            <a:lvl1pPr marL="0" indent="0">
              <a:buNone/>
              <a:defRPr sz="1200">
                <a:solidFill>
                  <a:srgbClr val="000000"/>
                </a:solidFill>
              </a:defRPr>
            </a:lvl1pPr>
            <a:lvl2pPr marL="457200" indent="0">
              <a:buNone/>
              <a:defRPr>
                <a:solidFill>
                  <a:srgbClr val="000000"/>
                </a:solidFill>
              </a:defRPr>
            </a:lvl2pPr>
            <a:lvl3pPr marL="914400" indent="0">
              <a:buNone/>
              <a:defRPr>
                <a:solidFill>
                  <a:srgbClr val="000000"/>
                </a:solidFill>
              </a:defRPr>
            </a:lvl3pPr>
            <a:lvl4pPr marL="1371600" indent="0">
              <a:buNone/>
              <a:defRPr>
                <a:solidFill>
                  <a:srgbClr val="000000"/>
                </a:solidFill>
              </a:defRPr>
            </a:lvl4pPr>
            <a:lvl5pPr marL="1828800" indent="0">
              <a:buNone/>
              <a:defRPr>
                <a:solidFill>
                  <a:srgbClr val="000000"/>
                </a:solidFill>
              </a:defRPr>
            </a:lvl5pPr>
          </a:lstStyle>
          <a:p>
            <a:pPr lvl="0"/>
            <a:r>
              <a:rPr lang="en-US"/>
              <a:t>Edit Master text styles</a:t>
            </a:r>
          </a:p>
        </p:txBody>
      </p:sp>
      <p:sp>
        <p:nvSpPr>
          <p:cNvPr id="7" name="Title 6"/>
          <p:cNvSpPr>
            <a:spLocks noGrp="1"/>
          </p:cNvSpPr>
          <p:nvPr>
            <p:ph type="title" hasCustomPrompt="1"/>
          </p:nvPr>
        </p:nvSpPr>
        <p:spPr>
          <a:xfrm>
            <a:off x="457200" y="107532"/>
            <a:ext cx="7261922" cy="1111885"/>
          </a:xfrm>
        </p:spPr>
        <p:txBody>
          <a:bodyPr/>
          <a:lstStyle/>
          <a:p>
            <a:r>
              <a:rPr lang="en-US" dirty="0">
                <a:solidFill>
                  <a:srgbClr val="FAC800"/>
                </a:solidFill>
              </a:rPr>
              <a:t>—</a:t>
            </a:r>
            <a:br>
              <a:rPr lang="en-US" dirty="0"/>
            </a:br>
            <a:r>
              <a:rPr lang="en-US" dirty="0"/>
              <a:t>Click to edit Master title style</a:t>
            </a:r>
          </a:p>
        </p:txBody>
      </p:sp>
      <p:sp>
        <p:nvSpPr>
          <p:cNvPr id="13" name="Text Placeholder 12"/>
          <p:cNvSpPr>
            <a:spLocks noGrp="1"/>
          </p:cNvSpPr>
          <p:nvPr>
            <p:ph type="body" sz="quarter" idx="13"/>
          </p:nvPr>
        </p:nvSpPr>
        <p:spPr>
          <a:xfrm>
            <a:off x="457200" y="1307905"/>
            <a:ext cx="7261922" cy="575411"/>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Font typeface="Arial"/>
              <a:buNone/>
              <a:defRPr/>
            </a:lvl5pPr>
          </a:lstStyle>
          <a:p>
            <a:pPr lvl="0"/>
            <a:r>
              <a:rPr lang="en-US"/>
              <a:t>Edit Master text styles</a:t>
            </a:r>
          </a:p>
        </p:txBody>
      </p:sp>
      <p:sp>
        <p:nvSpPr>
          <p:cNvPr id="14" name="Content Placeholder 2"/>
          <p:cNvSpPr>
            <a:spLocks noGrp="1"/>
          </p:cNvSpPr>
          <p:nvPr>
            <p:ph idx="14"/>
          </p:nvPr>
        </p:nvSpPr>
        <p:spPr>
          <a:xfrm>
            <a:off x="4589346" y="2056781"/>
            <a:ext cx="3866995" cy="2186878"/>
          </a:xfrm>
        </p:spPr>
        <p:txBody>
          <a:bodyPr>
            <a:normAutofit/>
          </a:bodyPr>
          <a:lstStyle>
            <a:lvl1pPr marL="285750" indent="-285750">
              <a:buClr>
                <a:srgbClr val="FAC800"/>
              </a:buClr>
              <a:buFont typeface="Lucida Grande"/>
              <a:buChar char="—"/>
              <a:defRPr sz="1200">
                <a:solidFill>
                  <a:srgbClr val="000000"/>
                </a:solidFill>
              </a:defRPr>
            </a:lvl1pPr>
            <a:lvl2pPr marL="457200" indent="0">
              <a:buNone/>
              <a:defRPr sz="1200">
                <a:solidFill>
                  <a:srgbClr val="000000"/>
                </a:solidFill>
              </a:defRPr>
            </a:lvl2pPr>
            <a:lvl3pPr marL="914400" indent="0">
              <a:buNone/>
              <a:defRPr>
                <a:solidFill>
                  <a:srgbClr val="000000"/>
                </a:solidFill>
              </a:defRPr>
            </a:lvl3pPr>
            <a:lvl4pPr marL="1371600" indent="0">
              <a:buNone/>
              <a:defRPr>
                <a:solidFill>
                  <a:srgbClr val="000000"/>
                </a:solidFill>
              </a:defRPr>
            </a:lvl4pPr>
            <a:lvl5pPr marL="1828800" indent="0">
              <a:buNone/>
              <a:defRPr>
                <a:solidFill>
                  <a:srgbClr val="000000"/>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598174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6202556" cy="1111885"/>
          </a:xfrm>
        </p:spPr>
        <p:txBody>
          <a:bodyPr>
            <a:noAutofit/>
          </a:bodyPr>
          <a:lstStyle>
            <a:lvl1pPr>
              <a:defRPr sz="2200"/>
            </a:lvl1pPr>
          </a:lstStyle>
          <a:p>
            <a:r>
              <a:rPr lang="en-US" dirty="0">
                <a:solidFill>
                  <a:srgbClr val="C864C8"/>
                </a:solidFill>
              </a:rPr>
              <a:t>—</a:t>
            </a:r>
            <a:br>
              <a:rPr lang="en-US" dirty="0"/>
            </a:br>
            <a:r>
              <a:rPr lang="en-US" dirty="0"/>
              <a:t>Click to edit Master title style</a:t>
            </a:r>
          </a:p>
        </p:txBody>
      </p:sp>
      <p:sp>
        <p:nvSpPr>
          <p:cNvPr id="8" name="Rectangle 21"/>
          <p:cNvSpPr/>
          <p:nvPr userDrawn="1"/>
        </p:nvSpPr>
        <p:spPr>
          <a:xfrm rot="5400000">
            <a:off x="8023763" y="4480464"/>
            <a:ext cx="454178" cy="871895"/>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C864C8"/>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1" name="Picture Placeholder 10"/>
          <p:cNvSpPr>
            <a:spLocks noGrp="1"/>
          </p:cNvSpPr>
          <p:nvPr>
            <p:ph type="pic" sz="quarter" idx="13"/>
          </p:nvPr>
        </p:nvSpPr>
        <p:spPr>
          <a:xfrm>
            <a:off x="726765" y="1727936"/>
            <a:ext cx="1177925" cy="1177925"/>
          </a:xfrm>
          <a:prstGeom prst="ellipse">
            <a:avLst/>
          </a:prstGeom>
        </p:spPr>
        <p:txBody>
          <a:bodyPr>
            <a:noAutofit/>
          </a:bodyPr>
          <a:lstStyle>
            <a:lvl1pPr marL="0" indent="0">
              <a:buNone/>
              <a:defRPr sz="800"/>
            </a:lvl1pPr>
          </a:lstStyle>
          <a:p>
            <a:r>
              <a:rPr lang="en-US"/>
              <a:t>Click icon to add picture</a:t>
            </a:r>
            <a:endParaRPr lang="en-US" dirty="0"/>
          </a:p>
        </p:txBody>
      </p:sp>
      <p:sp>
        <p:nvSpPr>
          <p:cNvPr id="21" name="Text Placeholder 20"/>
          <p:cNvSpPr>
            <a:spLocks noGrp="1"/>
          </p:cNvSpPr>
          <p:nvPr>
            <p:ph type="body" sz="quarter" idx="14"/>
          </p:nvPr>
        </p:nvSpPr>
        <p:spPr>
          <a:xfrm>
            <a:off x="726765" y="2954881"/>
            <a:ext cx="2336180" cy="378445"/>
          </a:xfrm>
        </p:spPr>
        <p:txBody>
          <a:bodyPr>
            <a:noAutofit/>
          </a:bodyPr>
          <a:lstStyle>
            <a:lvl1pPr marL="0" indent="0">
              <a:buNone/>
              <a:defRPr sz="1400">
                <a:solidFill>
                  <a:srgbClr val="000054"/>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23" name="Text Placeholder 22"/>
          <p:cNvSpPr>
            <a:spLocks noGrp="1"/>
          </p:cNvSpPr>
          <p:nvPr>
            <p:ph type="body" sz="quarter" idx="15"/>
          </p:nvPr>
        </p:nvSpPr>
        <p:spPr>
          <a:xfrm>
            <a:off x="726765" y="3333326"/>
            <a:ext cx="2332038" cy="606772"/>
          </a:xfrm>
        </p:spPr>
        <p:txBody>
          <a:bodyPr>
            <a:noAutofit/>
          </a:bodyPr>
          <a:lstStyle>
            <a:lvl1pPr marL="0" indent="0">
              <a:buNone/>
              <a:defRPr sz="1000">
                <a:solidFill>
                  <a:srgbClr val="00000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Edit Master text styles</a:t>
            </a:r>
          </a:p>
        </p:txBody>
      </p:sp>
      <p:sp>
        <p:nvSpPr>
          <p:cNvPr id="33" name="Picture Placeholder 10"/>
          <p:cNvSpPr>
            <a:spLocks noGrp="1"/>
          </p:cNvSpPr>
          <p:nvPr>
            <p:ph type="pic" sz="quarter" idx="16"/>
          </p:nvPr>
        </p:nvSpPr>
        <p:spPr>
          <a:xfrm>
            <a:off x="3347864" y="1727936"/>
            <a:ext cx="1177925" cy="1177925"/>
          </a:xfrm>
          <a:prstGeom prst="ellipse">
            <a:avLst/>
          </a:prstGeom>
        </p:spPr>
        <p:txBody>
          <a:bodyPr>
            <a:noAutofit/>
          </a:bodyPr>
          <a:lstStyle>
            <a:lvl1pPr marL="0" indent="0">
              <a:buNone/>
              <a:defRPr sz="800"/>
            </a:lvl1pPr>
          </a:lstStyle>
          <a:p>
            <a:r>
              <a:rPr lang="en-US"/>
              <a:t>Click icon to add picture</a:t>
            </a:r>
            <a:endParaRPr lang="en-US" dirty="0"/>
          </a:p>
        </p:txBody>
      </p:sp>
      <p:sp>
        <p:nvSpPr>
          <p:cNvPr id="34" name="Text Placeholder 20"/>
          <p:cNvSpPr>
            <a:spLocks noGrp="1"/>
          </p:cNvSpPr>
          <p:nvPr>
            <p:ph type="body" sz="quarter" idx="17"/>
          </p:nvPr>
        </p:nvSpPr>
        <p:spPr>
          <a:xfrm>
            <a:off x="3347864" y="2954881"/>
            <a:ext cx="2336180" cy="378445"/>
          </a:xfrm>
        </p:spPr>
        <p:txBody>
          <a:bodyPr>
            <a:noAutofit/>
          </a:bodyPr>
          <a:lstStyle>
            <a:lvl1pPr marL="0" indent="0">
              <a:buNone/>
              <a:defRPr sz="1400">
                <a:solidFill>
                  <a:srgbClr val="000054"/>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35" name="Text Placeholder 22"/>
          <p:cNvSpPr>
            <a:spLocks noGrp="1"/>
          </p:cNvSpPr>
          <p:nvPr>
            <p:ph type="body" sz="quarter" idx="18"/>
          </p:nvPr>
        </p:nvSpPr>
        <p:spPr>
          <a:xfrm>
            <a:off x="3347864" y="3333326"/>
            <a:ext cx="2332038" cy="606772"/>
          </a:xfrm>
        </p:spPr>
        <p:txBody>
          <a:bodyPr>
            <a:noAutofit/>
          </a:bodyPr>
          <a:lstStyle>
            <a:lvl1pPr marL="0" indent="0">
              <a:buNone/>
              <a:defRPr sz="1000">
                <a:solidFill>
                  <a:srgbClr val="00000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Edit Master text styles</a:t>
            </a:r>
          </a:p>
        </p:txBody>
      </p:sp>
      <p:sp>
        <p:nvSpPr>
          <p:cNvPr id="36" name="Picture Placeholder 10"/>
          <p:cNvSpPr>
            <a:spLocks noGrp="1"/>
          </p:cNvSpPr>
          <p:nvPr>
            <p:ph type="pic" sz="quarter" idx="19"/>
          </p:nvPr>
        </p:nvSpPr>
        <p:spPr>
          <a:xfrm>
            <a:off x="5940152" y="1727936"/>
            <a:ext cx="1177925" cy="1177925"/>
          </a:xfrm>
          <a:prstGeom prst="ellipse">
            <a:avLst/>
          </a:prstGeom>
        </p:spPr>
        <p:txBody>
          <a:bodyPr>
            <a:noAutofit/>
          </a:bodyPr>
          <a:lstStyle>
            <a:lvl1pPr marL="0" indent="0">
              <a:buNone/>
              <a:defRPr sz="800"/>
            </a:lvl1pPr>
          </a:lstStyle>
          <a:p>
            <a:r>
              <a:rPr lang="en-US"/>
              <a:t>Click icon to add picture</a:t>
            </a:r>
            <a:endParaRPr lang="en-US" dirty="0"/>
          </a:p>
        </p:txBody>
      </p:sp>
      <p:sp>
        <p:nvSpPr>
          <p:cNvPr id="37" name="Text Placeholder 20"/>
          <p:cNvSpPr>
            <a:spLocks noGrp="1"/>
          </p:cNvSpPr>
          <p:nvPr>
            <p:ph type="body" sz="quarter" idx="20"/>
          </p:nvPr>
        </p:nvSpPr>
        <p:spPr>
          <a:xfrm>
            <a:off x="5940152" y="2954881"/>
            <a:ext cx="2336180" cy="378445"/>
          </a:xfrm>
        </p:spPr>
        <p:txBody>
          <a:bodyPr>
            <a:noAutofit/>
          </a:bodyPr>
          <a:lstStyle>
            <a:lvl1pPr marL="0" indent="0">
              <a:buNone/>
              <a:defRPr sz="1400">
                <a:solidFill>
                  <a:srgbClr val="000054"/>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38" name="Text Placeholder 22"/>
          <p:cNvSpPr>
            <a:spLocks noGrp="1"/>
          </p:cNvSpPr>
          <p:nvPr>
            <p:ph type="body" sz="quarter" idx="21"/>
          </p:nvPr>
        </p:nvSpPr>
        <p:spPr>
          <a:xfrm>
            <a:off x="5940152" y="3333326"/>
            <a:ext cx="2332038" cy="606772"/>
          </a:xfrm>
        </p:spPr>
        <p:txBody>
          <a:bodyPr>
            <a:noAutofit/>
          </a:bodyPr>
          <a:lstStyle>
            <a:lvl1pPr marL="0" indent="0">
              <a:buNone/>
              <a:defRPr sz="1000">
                <a:solidFill>
                  <a:srgbClr val="00000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Edit Master text styles</a:t>
            </a:r>
          </a:p>
        </p:txBody>
      </p:sp>
    </p:spTree>
    <p:extLst>
      <p:ext uri="{BB962C8B-B14F-4D97-AF65-F5344CB8AC3E}">
        <p14:creationId xmlns:p14="http://schemas.microsoft.com/office/powerpoint/2010/main" val="2751053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hree Content with images">
    <p:spTree>
      <p:nvGrpSpPr>
        <p:cNvPr id="1" name=""/>
        <p:cNvGrpSpPr/>
        <p:nvPr/>
      </p:nvGrpSpPr>
      <p:grpSpPr>
        <a:xfrm>
          <a:off x="0" y="0"/>
          <a:ext cx="0" cy="0"/>
          <a:chOff x="0" y="0"/>
          <a:chExt cx="0" cy="0"/>
        </a:xfrm>
      </p:grpSpPr>
      <p:sp>
        <p:nvSpPr>
          <p:cNvPr id="16" name="Rectangle 15"/>
          <p:cNvSpPr/>
          <p:nvPr userDrawn="1"/>
        </p:nvSpPr>
        <p:spPr>
          <a:xfrm>
            <a:off x="0" y="1"/>
            <a:ext cx="9144000" cy="51435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AAFF"/>
              </a:solidFill>
            </a:endParaRPr>
          </a:p>
        </p:txBody>
      </p:sp>
      <p:sp>
        <p:nvSpPr>
          <p:cNvPr id="11" name="Picture Placeholder 10"/>
          <p:cNvSpPr>
            <a:spLocks noGrp="1"/>
          </p:cNvSpPr>
          <p:nvPr>
            <p:ph type="pic" sz="quarter" idx="13"/>
          </p:nvPr>
        </p:nvSpPr>
        <p:spPr>
          <a:xfrm>
            <a:off x="726765" y="696139"/>
            <a:ext cx="2073430" cy="2073430"/>
          </a:xfrm>
          <a:prstGeom prst="ellipse">
            <a:avLst/>
          </a:prstGeom>
          <a:solidFill>
            <a:schemeClr val="bg1">
              <a:lumMod val="95000"/>
            </a:schemeClr>
          </a:solidFill>
          <a:ln>
            <a:noFill/>
          </a:ln>
        </p:spPr>
        <p:txBody>
          <a:bodyPr>
            <a:normAutofit/>
          </a:bodyPr>
          <a:lstStyle>
            <a:lvl1pPr marL="0" indent="0">
              <a:buNone/>
              <a:defRPr sz="1200"/>
            </a:lvl1pPr>
          </a:lstStyle>
          <a:p>
            <a:r>
              <a:rPr lang="en-US"/>
              <a:t>Click icon to add picture</a:t>
            </a:r>
            <a:endParaRPr lang="en-US" dirty="0"/>
          </a:p>
        </p:txBody>
      </p:sp>
      <p:sp>
        <p:nvSpPr>
          <p:cNvPr id="21" name="Text Placeholder 20"/>
          <p:cNvSpPr>
            <a:spLocks noGrp="1"/>
          </p:cNvSpPr>
          <p:nvPr>
            <p:ph type="body" sz="quarter" idx="14"/>
          </p:nvPr>
        </p:nvSpPr>
        <p:spPr>
          <a:xfrm>
            <a:off x="726765" y="2954881"/>
            <a:ext cx="2336180" cy="378445"/>
          </a:xfrm>
        </p:spPr>
        <p:txBody>
          <a:bodyPr>
            <a:noAutofit/>
          </a:bodyPr>
          <a:lstStyle>
            <a:lvl1pPr marL="0" indent="0">
              <a:buNone/>
              <a:defRPr sz="1400">
                <a:solidFill>
                  <a:srgbClr val="000054"/>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23" name="Text Placeholder 22"/>
          <p:cNvSpPr>
            <a:spLocks noGrp="1"/>
          </p:cNvSpPr>
          <p:nvPr>
            <p:ph type="body" sz="quarter" idx="15"/>
          </p:nvPr>
        </p:nvSpPr>
        <p:spPr>
          <a:xfrm>
            <a:off x="726765" y="3333326"/>
            <a:ext cx="2332038" cy="935114"/>
          </a:xfrm>
        </p:spPr>
        <p:txBody>
          <a:bodyPr>
            <a:noAutofit/>
          </a:bodyPr>
          <a:lstStyle>
            <a:lvl1pPr marL="0" indent="0">
              <a:buNone/>
              <a:defRPr sz="1000">
                <a:solidFill>
                  <a:srgbClr val="00000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Edit Master text styles</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3112" y="4329266"/>
            <a:ext cx="1357693" cy="608155"/>
          </a:xfrm>
          <a:prstGeom prst="rect">
            <a:avLst/>
          </a:prstGeom>
        </p:spPr>
      </p:pic>
      <p:sp>
        <p:nvSpPr>
          <p:cNvPr id="4" name="Text Placeholder 3"/>
          <p:cNvSpPr>
            <a:spLocks noGrp="1"/>
          </p:cNvSpPr>
          <p:nvPr>
            <p:ph type="body" sz="quarter" idx="22" hasCustomPrompt="1"/>
          </p:nvPr>
        </p:nvSpPr>
        <p:spPr>
          <a:xfrm>
            <a:off x="867472" y="1375356"/>
            <a:ext cx="1932723" cy="923034"/>
          </a:xfrm>
        </p:spPr>
        <p:txBody>
          <a:bodyPr>
            <a:normAutofit/>
          </a:bodyPr>
          <a:lstStyle>
            <a:lvl1pPr marL="0" indent="0">
              <a:buFontTx/>
              <a:buNone/>
              <a:defRPr sz="1600" b="1">
                <a:solidFill>
                  <a:schemeClr val="bg1"/>
                </a:solidFill>
              </a:defRPr>
            </a:lvl1pPr>
            <a:lvl2pPr marL="457200" indent="0">
              <a:buFontTx/>
              <a:buNone/>
              <a:defRPr>
                <a:solidFill>
                  <a:srgbClr val="AA00AA"/>
                </a:solidFill>
              </a:defRPr>
            </a:lvl2pPr>
            <a:lvl3pPr marL="914400" indent="0">
              <a:buFontTx/>
              <a:buNone/>
              <a:defRPr>
                <a:solidFill>
                  <a:srgbClr val="AA00AA"/>
                </a:solidFill>
              </a:defRPr>
            </a:lvl3pPr>
            <a:lvl4pPr marL="1371600" indent="0">
              <a:buFontTx/>
              <a:buNone/>
              <a:defRPr>
                <a:solidFill>
                  <a:srgbClr val="AA00AA"/>
                </a:solidFill>
              </a:defRPr>
            </a:lvl4pPr>
            <a:lvl5pPr marL="1828800" indent="0">
              <a:buFontTx/>
              <a:buNone/>
              <a:defRPr>
                <a:solidFill>
                  <a:srgbClr val="AA00AA"/>
                </a:solidFill>
              </a:defRPr>
            </a:lvl5pPr>
          </a:lstStyle>
          <a:p>
            <a:pPr lvl="0"/>
            <a:r>
              <a:rPr lang="en-US" dirty="0"/>
              <a:t>—</a:t>
            </a:r>
            <a:br>
              <a:rPr lang="en-US" dirty="0"/>
            </a:br>
            <a:r>
              <a:rPr lang="en-US" dirty="0"/>
              <a:t>Click to edit Master text styles</a:t>
            </a:r>
          </a:p>
        </p:txBody>
      </p:sp>
      <p:sp>
        <p:nvSpPr>
          <p:cNvPr id="43" name="Picture Placeholder 10"/>
          <p:cNvSpPr>
            <a:spLocks noGrp="1"/>
          </p:cNvSpPr>
          <p:nvPr>
            <p:ph type="pic" sz="quarter" idx="23"/>
          </p:nvPr>
        </p:nvSpPr>
        <p:spPr>
          <a:xfrm>
            <a:off x="3491880" y="696139"/>
            <a:ext cx="2073430" cy="2073430"/>
          </a:xfrm>
          <a:prstGeom prst="ellipse">
            <a:avLst/>
          </a:prstGeom>
          <a:solidFill>
            <a:schemeClr val="bg1">
              <a:lumMod val="95000"/>
            </a:schemeClr>
          </a:solidFill>
          <a:ln>
            <a:noFill/>
          </a:ln>
        </p:spPr>
        <p:txBody>
          <a:bodyPr>
            <a:normAutofit/>
          </a:bodyPr>
          <a:lstStyle>
            <a:lvl1pPr marL="0" indent="0">
              <a:buNone/>
              <a:defRPr sz="1200"/>
            </a:lvl1pPr>
          </a:lstStyle>
          <a:p>
            <a:r>
              <a:rPr lang="en-US"/>
              <a:t>Click icon to add picture</a:t>
            </a:r>
            <a:endParaRPr lang="en-US" dirty="0"/>
          </a:p>
        </p:txBody>
      </p:sp>
      <p:sp>
        <p:nvSpPr>
          <p:cNvPr id="44" name="Text Placeholder 20"/>
          <p:cNvSpPr>
            <a:spLocks noGrp="1"/>
          </p:cNvSpPr>
          <p:nvPr>
            <p:ph type="body" sz="quarter" idx="24"/>
          </p:nvPr>
        </p:nvSpPr>
        <p:spPr>
          <a:xfrm>
            <a:off x="3491880" y="2954881"/>
            <a:ext cx="2336180" cy="378445"/>
          </a:xfrm>
        </p:spPr>
        <p:txBody>
          <a:bodyPr>
            <a:noAutofit/>
          </a:bodyPr>
          <a:lstStyle>
            <a:lvl1pPr marL="0" indent="0">
              <a:buNone/>
              <a:defRPr sz="1400">
                <a:solidFill>
                  <a:srgbClr val="000054"/>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45" name="Text Placeholder 22"/>
          <p:cNvSpPr>
            <a:spLocks noGrp="1"/>
          </p:cNvSpPr>
          <p:nvPr>
            <p:ph type="body" sz="quarter" idx="25"/>
          </p:nvPr>
        </p:nvSpPr>
        <p:spPr>
          <a:xfrm>
            <a:off x="3491880" y="3333326"/>
            <a:ext cx="2332038" cy="935114"/>
          </a:xfrm>
        </p:spPr>
        <p:txBody>
          <a:bodyPr>
            <a:noAutofit/>
          </a:bodyPr>
          <a:lstStyle>
            <a:lvl1pPr marL="0" indent="0">
              <a:buNone/>
              <a:defRPr sz="1000">
                <a:solidFill>
                  <a:srgbClr val="00000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Edit Master text styles</a:t>
            </a:r>
          </a:p>
        </p:txBody>
      </p:sp>
      <p:sp>
        <p:nvSpPr>
          <p:cNvPr id="46" name="Text Placeholder 3"/>
          <p:cNvSpPr>
            <a:spLocks noGrp="1"/>
          </p:cNvSpPr>
          <p:nvPr>
            <p:ph type="body" sz="quarter" idx="26" hasCustomPrompt="1"/>
          </p:nvPr>
        </p:nvSpPr>
        <p:spPr>
          <a:xfrm>
            <a:off x="3632587" y="1375356"/>
            <a:ext cx="1932723" cy="923034"/>
          </a:xfrm>
        </p:spPr>
        <p:txBody>
          <a:bodyPr>
            <a:normAutofit/>
          </a:bodyPr>
          <a:lstStyle>
            <a:lvl1pPr marL="0" indent="0">
              <a:buFontTx/>
              <a:buNone/>
              <a:defRPr sz="1600" b="1">
                <a:solidFill>
                  <a:schemeClr val="bg1"/>
                </a:solidFill>
              </a:defRPr>
            </a:lvl1pPr>
            <a:lvl2pPr marL="457200" indent="0">
              <a:buFontTx/>
              <a:buNone/>
              <a:defRPr>
                <a:solidFill>
                  <a:srgbClr val="AA00AA"/>
                </a:solidFill>
              </a:defRPr>
            </a:lvl2pPr>
            <a:lvl3pPr marL="914400" indent="0">
              <a:buFontTx/>
              <a:buNone/>
              <a:defRPr>
                <a:solidFill>
                  <a:srgbClr val="AA00AA"/>
                </a:solidFill>
              </a:defRPr>
            </a:lvl3pPr>
            <a:lvl4pPr marL="1371600" indent="0">
              <a:buFontTx/>
              <a:buNone/>
              <a:defRPr>
                <a:solidFill>
                  <a:srgbClr val="AA00AA"/>
                </a:solidFill>
              </a:defRPr>
            </a:lvl4pPr>
            <a:lvl5pPr marL="1828800" indent="0">
              <a:buFontTx/>
              <a:buNone/>
              <a:defRPr>
                <a:solidFill>
                  <a:srgbClr val="AA00AA"/>
                </a:solidFill>
              </a:defRPr>
            </a:lvl5pPr>
          </a:lstStyle>
          <a:p>
            <a:pPr lvl="0"/>
            <a:r>
              <a:rPr lang="en-US" dirty="0"/>
              <a:t>—</a:t>
            </a:r>
            <a:br>
              <a:rPr lang="en-US" dirty="0"/>
            </a:br>
            <a:r>
              <a:rPr lang="en-US" dirty="0"/>
              <a:t>Click to edit Master text styles</a:t>
            </a:r>
          </a:p>
        </p:txBody>
      </p:sp>
      <p:sp>
        <p:nvSpPr>
          <p:cNvPr id="47" name="Picture Placeholder 10"/>
          <p:cNvSpPr>
            <a:spLocks noGrp="1"/>
          </p:cNvSpPr>
          <p:nvPr>
            <p:ph type="pic" sz="quarter" idx="27"/>
          </p:nvPr>
        </p:nvSpPr>
        <p:spPr>
          <a:xfrm>
            <a:off x="6300192" y="696139"/>
            <a:ext cx="2073430" cy="2073430"/>
          </a:xfrm>
          <a:prstGeom prst="ellipse">
            <a:avLst/>
          </a:prstGeom>
          <a:solidFill>
            <a:schemeClr val="bg1">
              <a:lumMod val="95000"/>
            </a:schemeClr>
          </a:solidFill>
          <a:ln>
            <a:noFill/>
          </a:ln>
        </p:spPr>
        <p:txBody>
          <a:bodyPr>
            <a:normAutofit/>
          </a:bodyPr>
          <a:lstStyle>
            <a:lvl1pPr marL="0" indent="0">
              <a:buNone/>
              <a:defRPr sz="1200"/>
            </a:lvl1pPr>
          </a:lstStyle>
          <a:p>
            <a:r>
              <a:rPr lang="en-US"/>
              <a:t>Click icon to add picture</a:t>
            </a:r>
            <a:endParaRPr lang="en-US" dirty="0"/>
          </a:p>
        </p:txBody>
      </p:sp>
      <p:sp>
        <p:nvSpPr>
          <p:cNvPr id="48" name="Text Placeholder 20"/>
          <p:cNvSpPr>
            <a:spLocks noGrp="1"/>
          </p:cNvSpPr>
          <p:nvPr>
            <p:ph type="body" sz="quarter" idx="28"/>
          </p:nvPr>
        </p:nvSpPr>
        <p:spPr>
          <a:xfrm>
            <a:off x="6300192" y="2954881"/>
            <a:ext cx="2336180" cy="378445"/>
          </a:xfrm>
        </p:spPr>
        <p:txBody>
          <a:bodyPr>
            <a:noAutofit/>
          </a:bodyPr>
          <a:lstStyle>
            <a:lvl1pPr marL="0" indent="0">
              <a:buNone/>
              <a:defRPr sz="1400">
                <a:solidFill>
                  <a:srgbClr val="000054"/>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49" name="Text Placeholder 22"/>
          <p:cNvSpPr>
            <a:spLocks noGrp="1"/>
          </p:cNvSpPr>
          <p:nvPr>
            <p:ph type="body" sz="quarter" idx="29"/>
          </p:nvPr>
        </p:nvSpPr>
        <p:spPr>
          <a:xfrm>
            <a:off x="6300192" y="3333326"/>
            <a:ext cx="2332038" cy="935113"/>
          </a:xfrm>
        </p:spPr>
        <p:txBody>
          <a:bodyPr>
            <a:noAutofit/>
          </a:bodyPr>
          <a:lstStyle>
            <a:lvl1pPr marL="0" indent="0">
              <a:buNone/>
              <a:defRPr sz="1000">
                <a:solidFill>
                  <a:srgbClr val="00000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Edit Master text styles</a:t>
            </a:r>
          </a:p>
        </p:txBody>
      </p:sp>
      <p:sp>
        <p:nvSpPr>
          <p:cNvPr id="50" name="Text Placeholder 3"/>
          <p:cNvSpPr>
            <a:spLocks noGrp="1"/>
          </p:cNvSpPr>
          <p:nvPr>
            <p:ph type="body" sz="quarter" idx="30" hasCustomPrompt="1"/>
          </p:nvPr>
        </p:nvSpPr>
        <p:spPr>
          <a:xfrm>
            <a:off x="6440899" y="1375356"/>
            <a:ext cx="1932723" cy="923034"/>
          </a:xfrm>
        </p:spPr>
        <p:txBody>
          <a:bodyPr>
            <a:normAutofit/>
          </a:bodyPr>
          <a:lstStyle>
            <a:lvl1pPr marL="0" indent="0">
              <a:buFontTx/>
              <a:buNone/>
              <a:defRPr sz="1600" b="1">
                <a:solidFill>
                  <a:schemeClr val="bg1"/>
                </a:solidFill>
              </a:defRPr>
            </a:lvl1pPr>
            <a:lvl2pPr marL="457200" indent="0">
              <a:buFontTx/>
              <a:buNone/>
              <a:defRPr>
                <a:solidFill>
                  <a:srgbClr val="AA00AA"/>
                </a:solidFill>
              </a:defRPr>
            </a:lvl2pPr>
            <a:lvl3pPr marL="914400" indent="0">
              <a:buFontTx/>
              <a:buNone/>
              <a:defRPr>
                <a:solidFill>
                  <a:srgbClr val="AA00AA"/>
                </a:solidFill>
              </a:defRPr>
            </a:lvl3pPr>
            <a:lvl4pPr marL="1371600" indent="0">
              <a:buFontTx/>
              <a:buNone/>
              <a:defRPr>
                <a:solidFill>
                  <a:srgbClr val="AA00AA"/>
                </a:solidFill>
              </a:defRPr>
            </a:lvl4pPr>
            <a:lvl5pPr marL="1828800" indent="0">
              <a:buFontTx/>
              <a:buNone/>
              <a:defRPr>
                <a:solidFill>
                  <a:srgbClr val="AA00AA"/>
                </a:solidFill>
              </a:defRPr>
            </a:lvl5pPr>
          </a:lstStyle>
          <a:p>
            <a:pPr lvl="0"/>
            <a:r>
              <a:rPr lang="en-US" dirty="0"/>
              <a:t>—</a:t>
            </a:r>
            <a:br>
              <a:rPr lang="en-US" dirty="0"/>
            </a:br>
            <a:r>
              <a:rPr lang="en-US" dirty="0"/>
              <a:t>Click to edit Master text styles</a:t>
            </a:r>
          </a:p>
        </p:txBody>
      </p:sp>
      <p:sp>
        <p:nvSpPr>
          <p:cNvPr id="20" name="Rectangle 19"/>
          <p:cNvSpPr/>
          <p:nvPr userDrawn="1"/>
        </p:nvSpPr>
        <p:spPr>
          <a:xfrm>
            <a:off x="4432760" y="4911571"/>
            <a:ext cx="278705" cy="184666"/>
          </a:xfrm>
          <a:prstGeom prst="rect">
            <a:avLst/>
          </a:prstGeom>
        </p:spPr>
        <p:txBody>
          <a:bodyPr wrap="none">
            <a:spAutoFit/>
          </a:bodyPr>
          <a:lstStyle/>
          <a:p>
            <a:fld id="{9E4DEE52-25AF-7B49-B9FC-7562266B64DE}" type="slidenum">
              <a:rPr lang="en-US" sz="600" smtClean="0">
                <a:solidFill>
                  <a:srgbClr val="000000"/>
                </a:solidFill>
                <a:latin typeface="Arial"/>
                <a:cs typeface="Arial"/>
              </a:rPr>
              <a:pPr/>
              <a:t>‹#›</a:t>
            </a:fld>
            <a:endParaRPr lang="en-US" sz="600" dirty="0">
              <a:solidFill>
                <a:srgbClr val="000000"/>
              </a:solidFill>
              <a:latin typeface="Arial"/>
              <a:cs typeface="Arial"/>
            </a:endParaRPr>
          </a:p>
        </p:txBody>
      </p:sp>
    </p:spTree>
    <p:extLst>
      <p:ext uri="{BB962C8B-B14F-4D97-AF65-F5344CB8AC3E}">
        <p14:creationId xmlns:p14="http://schemas.microsoft.com/office/powerpoint/2010/main" val="2516524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ernal Page">
    <p:spTree>
      <p:nvGrpSpPr>
        <p:cNvPr id="1" name=""/>
        <p:cNvGrpSpPr/>
        <p:nvPr/>
      </p:nvGrpSpPr>
      <p:grpSpPr>
        <a:xfrm>
          <a:off x="0" y="0"/>
          <a:ext cx="0" cy="0"/>
          <a:chOff x="0" y="0"/>
          <a:chExt cx="0" cy="0"/>
        </a:xfrm>
      </p:grpSpPr>
      <p:sp>
        <p:nvSpPr>
          <p:cNvPr id="11" name="Rectangle 10"/>
          <p:cNvSpPr/>
          <p:nvPr userDrawn="1"/>
        </p:nvSpPr>
        <p:spPr>
          <a:xfrm>
            <a:off x="0" y="1"/>
            <a:ext cx="9144000" cy="51435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AAFF"/>
              </a:solidFill>
            </a:endParaRPr>
          </a:p>
        </p:txBody>
      </p:sp>
      <p:sp>
        <p:nvSpPr>
          <p:cNvPr id="10" name="Text Placeholder 9"/>
          <p:cNvSpPr>
            <a:spLocks noGrp="1"/>
          </p:cNvSpPr>
          <p:nvPr>
            <p:ph type="body" sz="quarter" idx="13" hasCustomPrompt="1"/>
          </p:nvPr>
        </p:nvSpPr>
        <p:spPr>
          <a:xfrm>
            <a:off x="457200" y="245440"/>
            <a:ext cx="7627938" cy="3868121"/>
          </a:xfrm>
        </p:spPr>
        <p:txBody>
          <a:bodyPr>
            <a:normAutofit/>
          </a:bodyPr>
          <a:lstStyle>
            <a:lvl1pPr marL="0" indent="0">
              <a:lnSpc>
                <a:spcPct val="90000"/>
              </a:lnSpc>
              <a:buNone/>
              <a:defRPr sz="4000" b="1"/>
            </a:lvl1pPr>
            <a:lvl2pPr marL="457200" indent="0">
              <a:buNone/>
              <a:defRPr/>
            </a:lvl2pPr>
            <a:lvl3pPr marL="914400" indent="0">
              <a:buNone/>
              <a:defRPr/>
            </a:lvl3pPr>
            <a:lvl4pPr marL="1371600" indent="0">
              <a:buNone/>
              <a:defRPr/>
            </a:lvl4pPr>
            <a:lvl5pPr marL="1828800" indent="0">
              <a:buFont typeface="Arial"/>
              <a:buNone/>
              <a:defRPr/>
            </a:lvl5pPr>
          </a:lstStyle>
          <a:p>
            <a:pPr lvl="0"/>
            <a:r>
              <a:rPr lang="en-US" dirty="0">
                <a:solidFill>
                  <a:srgbClr val="FF8199"/>
                </a:solidFill>
              </a:rPr>
              <a:t>—</a:t>
            </a:r>
            <a:br>
              <a:rPr lang="en-US" dirty="0"/>
            </a:br>
            <a:r>
              <a:rPr lang="en-US" dirty="0"/>
              <a:t>Click to edit Master text styles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3112" y="4329266"/>
            <a:ext cx="1357693" cy="608155"/>
          </a:xfrm>
          <a:prstGeom prst="rect">
            <a:avLst/>
          </a:prstGeom>
        </p:spPr>
      </p:pic>
      <p:sp>
        <p:nvSpPr>
          <p:cNvPr id="9" name="Rectangle 8"/>
          <p:cNvSpPr/>
          <p:nvPr userDrawn="1"/>
        </p:nvSpPr>
        <p:spPr>
          <a:xfrm>
            <a:off x="4432760" y="4911571"/>
            <a:ext cx="278705" cy="184666"/>
          </a:xfrm>
          <a:prstGeom prst="rect">
            <a:avLst/>
          </a:prstGeom>
        </p:spPr>
        <p:txBody>
          <a:bodyPr wrap="none">
            <a:spAutoFit/>
          </a:bodyPr>
          <a:lstStyle/>
          <a:p>
            <a:fld id="{9E4DEE52-25AF-7B49-B9FC-7562266B64DE}" type="slidenum">
              <a:rPr lang="en-US" sz="600" smtClean="0">
                <a:solidFill>
                  <a:srgbClr val="000000"/>
                </a:solidFill>
                <a:latin typeface="Arial"/>
                <a:cs typeface="Arial"/>
              </a:rPr>
              <a:pPr/>
              <a:t>‹#›</a:t>
            </a:fld>
            <a:endParaRPr lang="en-US" sz="600" dirty="0">
              <a:solidFill>
                <a:srgbClr val="000000"/>
              </a:solidFill>
              <a:latin typeface="Arial"/>
              <a:cs typeface="Arial"/>
            </a:endParaRPr>
          </a:p>
        </p:txBody>
      </p:sp>
    </p:spTree>
    <p:extLst>
      <p:ext uri="{BB962C8B-B14F-4D97-AF65-F5344CB8AC3E}">
        <p14:creationId xmlns:p14="http://schemas.microsoft.com/office/powerpoint/2010/main" val="1522146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nternal Page">
    <p:spTree>
      <p:nvGrpSpPr>
        <p:cNvPr id="1" name=""/>
        <p:cNvGrpSpPr/>
        <p:nvPr/>
      </p:nvGrpSpPr>
      <p:grpSpPr>
        <a:xfrm>
          <a:off x="0" y="0"/>
          <a:ext cx="0" cy="0"/>
          <a:chOff x="0" y="0"/>
          <a:chExt cx="0" cy="0"/>
        </a:xfrm>
      </p:grpSpPr>
      <p:sp>
        <p:nvSpPr>
          <p:cNvPr id="11" name="Rectangle 10"/>
          <p:cNvSpPr/>
          <p:nvPr userDrawn="1"/>
        </p:nvSpPr>
        <p:spPr>
          <a:xfrm>
            <a:off x="0" y="1"/>
            <a:ext cx="9144000" cy="5143500"/>
          </a:xfrm>
          <a:prstGeom prst="rect">
            <a:avLst/>
          </a:prstGeom>
          <a:solidFill>
            <a:srgbClr val="7AE1AA"/>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AAFF"/>
              </a:solidFill>
            </a:endParaRPr>
          </a:p>
        </p:txBody>
      </p:sp>
      <p:sp>
        <p:nvSpPr>
          <p:cNvPr id="10" name="Text Placeholder 9"/>
          <p:cNvSpPr>
            <a:spLocks noGrp="1"/>
          </p:cNvSpPr>
          <p:nvPr>
            <p:ph type="body" sz="quarter" idx="13" hasCustomPrompt="1"/>
          </p:nvPr>
        </p:nvSpPr>
        <p:spPr>
          <a:xfrm>
            <a:off x="457200" y="245440"/>
            <a:ext cx="7627938" cy="3868121"/>
          </a:xfrm>
        </p:spPr>
        <p:txBody>
          <a:bodyPr>
            <a:normAutofit/>
          </a:bodyPr>
          <a:lstStyle>
            <a:lvl1pPr marL="0" indent="0">
              <a:lnSpc>
                <a:spcPct val="90000"/>
              </a:lnSpc>
              <a:buNone/>
              <a:defRPr sz="4000" b="1"/>
            </a:lvl1pPr>
            <a:lvl2pPr marL="457200" indent="0">
              <a:buNone/>
              <a:defRPr/>
            </a:lvl2pPr>
            <a:lvl3pPr marL="914400" indent="0">
              <a:buNone/>
              <a:defRPr/>
            </a:lvl3pPr>
            <a:lvl4pPr marL="1371600" indent="0">
              <a:buNone/>
              <a:defRPr/>
            </a:lvl4pPr>
            <a:lvl5pPr marL="1828800" indent="0">
              <a:buFont typeface="Arial"/>
              <a:buNone/>
              <a:defRPr/>
            </a:lvl5pPr>
          </a:lstStyle>
          <a:p>
            <a:pPr lvl="0"/>
            <a:r>
              <a:rPr lang="en-US" dirty="0">
                <a:solidFill>
                  <a:srgbClr val="E60028"/>
                </a:solidFill>
              </a:rPr>
              <a:t>—</a:t>
            </a:r>
            <a:br>
              <a:rPr lang="en-US" dirty="0"/>
            </a:br>
            <a:r>
              <a:rPr lang="en-US" dirty="0"/>
              <a:t>Click to edit Master text styles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3112" y="4329266"/>
            <a:ext cx="1357693" cy="608155"/>
          </a:xfrm>
          <a:prstGeom prst="rect">
            <a:avLst/>
          </a:prstGeom>
        </p:spPr>
      </p:pic>
      <p:sp>
        <p:nvSpPr>
          <p:cNvPr id="9" name="Rectangle 8"/>
          <p:cNvSpPr/>
          <p:nvPr userDrawn="1"/>
        </p:nvSpPr>
        <p:spPr>
          <a:xfrm>
            <a:off x="4432760" y="4911571"/>
            <a:ext cx="278705" cy="184666"/>
          </a:xfrm>
          <a:prstGeom prst="rect">
            <a:avLst/>
          </a:prstGeom>
        </p:spPr>
        <p:txBody>
          <a:bodyPr wrap="none">
            <a:spAutoFit/>
          </a:bodyPr>
          <a:lstStyle/>
          <a:p>
            <a:fld id="{9E4DEE52-25AF-7B49-B9FC-7562266B64DE}" type="slidenum">
              <a:rPr lang="en-US" sz="600" smtClean="0">
                <a:solidFill>
                  <a:srgbClr val="000000"/>
                </a:solidFill>
                <a:latin typeface="Arial"/>
                <a:cs typeface="Arial"/>
              </a:rPr>
              <a:pPr/>
              <a:t>‹#›</a:t>
            </a:fld>
            <a:endParaRPr lang="en-US" sz="600" dirty="0">
              <a:solidFill>
                <a:srgbClr val="000000"/>
              </a:solidFill>
              <a:latin typeface="Arial"/>
              <a:cs typeface="Arial"/>
            </a:endParaRPr>
          </a:p>
        </p:txBody>
      </p:sp>
    </p:spTree>
    <p:extLst>
      <p:ext uri="{BB962C8B-B14F-4D97-AF65-F5344CB8AC3E}">
        <p14:creationId xmlns:p14="http://schemas.microsoft.com/office/powerpoint/2010/main" val="834950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Internal Page">
    <p:spTree>
      <p:nvGrpSpPr>
        <p:cNvPr id="1" name=""/>
        <p:cNvGrpSpPr/>
        <p:nvPr/>
      </p:nvGrpSpPr>
      <p:grpSpPr>
        <a:xfrm>
          <a:off x="0" y="0"/>
          <a:ext cx="0" cy="0"/>
          <a:chOff x="0" y="0"/>
          <a:chExt cx="0" cy="0"/>
        </a:xfrm>
      </p:grpSpPr>
      <p:sp>
        <p:nvSpPr>
          <p:cNvPr id="11" name="Rectangle 10"/>
          <p:cNvSpPr/>
          <p:nvPr userDrawn="1"/>
        </p:nvSpPr>
        <p:spPr>
          <a:xfrm>
            <a:off x="0" y="1"/>
            <a:ext cx="9144000" cy="5143500"/>
          </a:xfrm>
          <a:prstGeom prst="rect">
            <a:avLst/>
          </a:prstGeom>
          <a:solidFill>
            <a:srgbClr val="AA00AA"/>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AA00AA"/>
              </a:solidFill>
            </a:endParaRPr>
          </a:p>
        </p:txBody>
      </p:sp>
      <p:sp>
        <p:nvSpPr>
          <p:cNvPr id="10" name="Text Placeholder 9"/>
          <p:cNvSpPr>
            <a:spLocks noGrp="1"/>
          </p:cNvSpPr>
          <p:nvPr>
            <p:ph type="body" sz="quarter" idx="13" hasCustomPrompt="1"/>
          </p:nvPr>
        </p:nvSpPr>
        <p:spPr>
          <a:xfrm>
            <a:off x="457200" y="245440"/>
            <a:ext cx="7627938" cy="3868121"/>
          </a:xfrm>
        </p:spPr>
        <p:txBody>
          <a:bodyPr>
            <a:normAutofit/>
          </a:bodyPr>
          <a:lstStyle>
            <a:lvl1pPr marL="0" indent="0">
              <a:lnSpc>
                <a:spcPct val="90000"/>
              </a:lnSpc>
              <a:buNone/>
              <a:defRPr sz="4000" b="1">
                <a:solidFill>
                  <a:schemeClr val="bg1"/>
                </a:solidFill>
              </a:defRPr>
            </a:lvl1pPr>
            <a:lvl2pPr marL="457200" indent="0">
              <a:buNone/>
              <a:defRPr/>
            </a:lvl2pPr>
            <a:lvl3pPr marL="914400" indent="0">
              <a:buNone/>
              <a:defRPr/>
            </a:lvl3pPr>
            <a:lvl4pPr marL="1371600" indent="0">
              <a:buNone/>
              <a:defRPr/>
            </a:lvl4pPr>
            <a:lvl5pPr marL="1828800" indent="0">
              <a:buFont typeface="Arial"/>
              <a:buNone/>
              <a:defRPr/>
            </a:lvl5pPr>
          </a:lstStyle>
          <a:p>
            <a:pPr lvl="0"/>
            <a:r>
              <a:rPr lang="en-US" dirty="0">
                <a:solidFill>
                  <a:srgbClr val="7AE1AA"/>
                </a:solidFill>
              </a:rPr>
              <a:t>—</a:t>
            </a:r>
            <a:br>
              <a:rPr lang="en-US" dirty="0"/>
            </a:br>
            <a:r>
              <a:rPr lang="en-US" dirty="0"/>
              <a:t>Click to edit Master text styles</a:t>
            </a:r>
          </a:p>
        </p:txBody>
      </p:sp>
      <p:pic>
        <p:nvPicPr>
          <p:cNvPr id="12" name="Picture 11"/>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53112" y="4329266"/>
            <a:ext cx="1357693" cy="608155"/>
          </a:xfrm>
          <a:prstGeom prst="rect">
            <a:avLst/>
          </a:prstGeom>
        </p:spPr>
      </p:pic>
      <p:sp>
        <p:nvSpPr>
          <p:cNvPr id="9" name="Rectangle 8"/>
          <p:cNvSpPr/>
          <p:nvPr userDrawn="1"/>
        </p:nvSpPr>
        <p:spPr>
          <a:xfrm>
            <a:off x="4432760" y="4911571"/>
            <a:ext cx="278705" cy="184666"/>
          </a:xfrm>
          <a:prstGeom prst="rect">
            <a:avLst/>
          </a:prstGeom>
        </p:spPr>
        <p:txBody>
          <a:bodyPr wrap="none">
            <a:spAutoFit/>
          </a:bodyPr>
          <a:lstStyle/>
          <a:p>
            <a:fld id="{9E4DEE52-25AF-7B49-B9FC-7562266B64DE}" type="slidenum">
              <a:rPr lang="en-US" sz="600" smtClean="0">
                <a:solidFill>
                  <a:srgbClr val="FFFFFF"/>
                </a:solidFill>
                <a:latin typeface="Arial"/>
                <a:cs typeface="Arial"/>
              </a:rPr>
              <a:pPr/>
              <a:t>‹#›</a:t>
            </a:fld>
            <a:endParaRPr lang="en-US" sz="600" dirty="0">
              <a:solidFill>
                <a:srgbClr val="FFFFFF"/>
              </a:solidFill>
              <a:latin typeface="Arial"/>
              <a:cs typeface="Arial"/>
            </a:endParaRPr>
          </a:p>
        </p:txBody>
      </p:sp>
    </p:spTree>
    <p:extLst>
      <p:ext uri="{BB962C8B-B14F-4D97-AF65-F5344CB8AC3E}">
        <p14:creationId xmlns:p14="http://schemas.microsoft.com/office/powerpoint/2010/main" val="2750436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850661" y="501805"/>
            <a:ext cx="4293340" cy="4029198"/>
          </a:xfrm>
          <a:prstGeom prst="rect">
            <a:avLst/>
          </a:prstGeom>
        </p:spPr>
      </p:pic>
      <p:sp>
        <p:nvSpPr>
          <p:cNvPr id="13" name="Rectangle 21"/>
          <p:cNvSpPr/>
          <p:nvPr userDrawn="1"/>
        </p:nvSpPr>
        <p:spPr>
          <a:xfrm>
            <a:off x="0" y="0"/>
            <a:ext cx="9144000" cy="5143500"/>
          </a:xfrm>
          <a:custGeom>
            <a:avLst/>
            <a:gdLst/>
            <a:ahLst/>
            <a:cxnLst/>
            <a:rect l="l" t="t" r="r" b="b"/>
            <a:pathLst>
              <a:path w="9144000" h="5143500">
                <a:moveTo>
                  <a:pt x="0" y="0"/>
                </a:moveTo>
                <a:lnTo>
                  <a:pt x="9144000" y="0"/>
                </a:lnTo>
                <a:lnTo>
                  <a:pt x="9144000" y="927817"/>
                </a:lnTo>
                <a:lnTo>
                  <a:pt x="8712888" y="927817"/>
                </a:lnTo>
                <a:lnTo>
                  <a:pt x="8712888" y="1287079"/>
                </a:lnTo>
                <a:lnTo>
                  <a:pt x="8000168" y="1287079"/>
                </a:lnTo>
                <a:lnTo>
                  <a:pt x="8000168" y="2045256"/>
                </a:lnTo>
                <a:lnTo>
                  <a:pt x="7422508" y="2045256"/>
                </a:lnTo>
                <a:lnTo>
                  <a:pt x="7422508" y="3106706"/>
                </a:lnTo>
                <a:lnTo>
                  <a:pt x="8000168" y="3106706"/>
                </a:lnTo>
                <a:lnTo>
                  <a:pt x="8000168" y="3861272"/>
                </a:lnTo>
                <a:lnTo>
                  <a:pt x="8712888" y="3861272"/>
                </a:lnTo>
                <a:lnTo>
                  <a:pt x="8712888" y="4232603"/>
                </a:lnTo>
                <a:lnTo>
                  <a:pt x="9144000" y="4232603"/>
                </a:lnTo>
                <a:lnTo>
                  <a:pt x="9144000" y="5143500"/>
                </a:lnTo>
                <a:lnTo>
                  <a:pt x="0" y="5143500"/>
                </a:lnTo>
                <a:close/>
              </a:path>
            </a:pathLst>
          </a:custGeom>
          <a:solidFill>
            <a:srgbClr val="000054"/>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4" name="Oval 12"/>
          <p:cNvSpPr/>
          <p:nvPr userDrawn="1"/>
        </p:nvSpPr>
        <p:spPr>
          <a:xfrm>
            <a:off x="0" y="919203"/>
            <a:ext cx="1645173" cy="3314434"/>
          </a:xfrm>
          <a:custGeom>
            <a:avLst/>
            <a:gdLst/>
            <a:ahLst/>
            <a:cxnLst/>
            <a:rect l="l" t="t" r="r" b="b"/>
            <a:pathLst>
              <a:path w="1780657" h="3587388">
                <a:moveTo>
                  <a:pt x="0" y="0"/>
                </a:moveTo>
                <a:lnTo>
                  <a:pt x="169736" y="8571"/>
                </a:lnTo>
                <a:cubicBezTo>
                  <a:pt x="1074567" y="100462"/>
                  <a:pt x="1780657" y="864619"/>
                  <a:pt x="1780657" y="1793694"/>
                </a:cubicBezTo>
                <a:cubicBezTo>
                  <a:pt x="1780657" y="2722769"/>
                  <a:pt x="1074567" y="3486927"/>
                  <a:pt x="169736" y="3578817"/>
                </a:cubicBezTo>
                <a:lnTo>
                  <a:pt x="0" y="3587388"/>
                </a:lnTo>
                <a:close/>
              </a:path>
            </a:pathLst>
          </a:custGeom>
          <a:solidFill>
            <a:srgbClr val="E60028"/>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Date Placeholder 3"/>
          <p:cNvSpPr>
            <a:spLocks noGrp="1"/>
          </p:cNvSpPr>
          <p:nvPr>
            <p:ph type="dt" sz="half" idx="10"/>
          </p:nvPr>
        </p:nvSpPr>
        <p:spPr>
          <a:xfrm>
            <a:off x="934720" y="5938854"/>
            <a:ext cx="2133600" cy="273844"/>
          </a:xfrm>
          <a:prstGeom prst="rect">
            <a:avLst/>
          </a:prstGeom>
        </p:spPr>
        <p:txBody>
          <a:bodyPr/>
          <a:lstStyle/>
          <a:p>
            <a:fld id="{7AA84E91-7045-8940-9876-EF7F184A4EB5}" type="datetimeFigureOut">
              <a:rPr lang="en-US" smtClean="0"/>
              <a:t>6/3/22</a:t>
            </a:fld>
            <a:endParaRPr lang="en-US"/>
          </a:p>
        </p:txBody>
      </p:sp>
      <p:sp>
        <p:nvSpPr>
          <p:cNvPr id="5" name="Footer Placeholder 4"/>
          <p:cNvSpPr>
            <a:spLocks noGrp="1"/>
          </p:cNvSpPr>
          <p:nvPr>
            <p:ph type="ftr" sz="quarter" idx="11"/>
          </p:nvPr>
        </p:nvSpPr>
        <p:spPr>
          <a:xfrm>
            <a:off x="3124200" y="5938854"/>
            <a:ext cx="2895600" cy="273844"/>
          </a:xfrm>
          <a:prstGeom prst="rect">
            <a:avLst/>
          </a:prstGeom>
        </p:spPr>
        <p:txBody>
          <a:bodyPr/>
          <a:lstStyle/>
          <a:p>
            <a:endParaRPr lang="en-US" dirty="0"/>
          </a:p>
        </p:txBody>
      </p:sp>
      <p:sp>
        <p:nvSpPr>
          <p:cNvPr id="2" name="Title 1"/>
          <p:cNvSpPr>
            <a:spLocks noGrp="1"/>
          </p:cNvSpPr>
          <p:nvPr>
            <p:ph type="ctrTitle" hasCustomPrompt="1"/>
          </p:nvPr>
        </p:nvSpPr>
        <p:spPr>
          <a:xfrm>
            <a:off x="685800" y="1556336"/>
            <a:ext cx="7820102" cy="1138970"/>
          </a:xfrm>
        </p:spPr>
        <p:txBody>
          <a:bodyPr>
            <a:normAutofit/>
          </a:bodyPr>
          <a:lstStyle>
            <a:lvl1pPr algn="l">
              <a:defRPr sz="3400">
                <a:solidFill>
                  <a:schemeClr val="bg1"/>
                </a:solidFill>
              </a:defRPr>
            </a:lvl1pPr>
          </a:lstStyle>
          <a:p>
            <a:r>
              <a:rPr lang="en-US" dirty="0">
                <a:solidFill>
                  <a:srgbClr val="7AE1AA"/>
                </a:solidFill>
              </a:rPr>
              <a:t>—</a:t>
            </a:r>
            <a:br>
              <a:rPr lang="en-US" dirty="0"/>
            </a:br>
            <a:r>
              <a:rPr lang="en-US" dirty="0"/>
              <a:t>Click to edit Master title style</a:t>
            </a:r>
          </a:p>
        </p:txBody>
      </p:sp>
      <p:sp>
        <p:nvSpPr>
          <p:cNvPr id="3" name="Subtitle 2"/>
          <p:cNvSpPr>
            <a:spLocks noGrp="1"/>
          </p:cNvSpPr>
          <p:nvPr>
            <p:ph type="subTitle" idx="1"/>
          </p:nvPr>
        </p:nvSpPr>
        <p:spPr>
          <a:xfrm>
            <a:off x="685800" y="2695306"/>
            <a:ext cx="7820102" cy="131445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91018" y="4329266"/>
            <a:ext cx="1326397" cy="594137"/>
          </a:xfrm>
          <a:prstGeom prst="rect">
            <a:avLst/>
          </a:prstGeom>
        </p:spPr>
      </p:pic>
    </p:spTree>
    <p:extLst>
      <p:ext uri="{BB962C8B-B14F-4D97-AF65-F5344CB8AC3E}">
        <p14:creationId xmlns:p14="http://schemas.microsoft.com/office/powerpoint/2010/main" val="2321050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6" name="Rectangle 25"/>
          <p:cNvSpPr/>
          <p:nvPr userDrawn="1"/>
        </p:nvSpPr>
        <p:spPr>
          <a:xfrm>
            <a:off x="0" y="0"/>
            <a:ext cx="9144000" cy="5143500"/>
          </a:xfrm>
          <a:prstGeom prst="rect">
            <a:avLst/>
          </a:prstGeom>
          <a:solidFill>
            <a:srgbClr val="E60028"/>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21"/>
          <p:cNvSpPr/>
          <p:nvPr userDrawn="1"/>
        </p:nvSpPr>
        <p:spPr>
          <a:xfrm>
            <a:off x="7422508" y="927817"/>
            <a:ext cx="1721492" cy="3304786"/>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50D2FF"/>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4" name="Oval 12"/>
          <p:cNvSpPr/>
          <p:nvPr userDrawn="1"/>
        </p:nvSpPr>
        <p:spPr>
          <a:xfrm>
            <a:off x="0" y="919203"/>
            <a:ext cx="1645173" cy="3314434"/>
          </a:xfrm>
          <a:custGeom>
            <a:avLst/>
            <a:gdLst/>
            <a:ahLst/>
            <a:cxnLst/>
            <a:rect l="l" t="t" r="r" b="b"/>
            <a:pathLst>
              <a:path w="1780657" h="3587388">
                <a:moveTo>
                  <a:pt x="0" y="0"/>
                </a:moveTo>
                <a:lnTo>
                  <a:pt x="169736" y="8571"/>
                </a:lnTo>
                <a:cubicBezTo>
                  <a:pt x="1074567" y="100462"/>
                  <a:pt x="1780657" y="864619"/>
                  <a:pt x="1780657" y="1793694"/>
                </a:cubicBezTo>
                <a:cubicBezTo>
                  <a:pt x="1780657" y="2722769"/>
                  <a:pt x="1074567" y="3486927"/>
                  <a:pt x="169736" y="3578817"/>
                </a:cubicBezTo>
                <a:lnTo>
                  <a:pt x="0" y="3587388"/>
                </a:lnTo>
                <a:close/>
              </a:path>
            </a:pathLst>
          </a:custGeom>
          <a:solidFill>
            <a:srgbClr val="00005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Date Placeholder 3"/>
          <p:cNvSpPr>
            <a:spLocks noGrp="1"/>
          </p:cNvSpPr>
          <p:nvPr>
            <p:ph type="dt" sz="half" idx="10"/>
          </p:nvPr>
        </p:nvSpPr>
        <p:spPr>
          <a:xfrm>
            <a:off x="934720" y="5938854"/>
            <a:ext cx="2133600" cy="273844"/>
          </a:xfrm>
          <a:prstGeom prst="rect">
            <a:avLst/>
          </a:prstGeom>
        </p:spPr>
        <p:txBody>
          <a:bodyPr/>
          <a:lstStyle/>
          <a:p>
            <a:fld id="{7AA84E91-7045-8940-9876-EF7F184A4EB5}" type="datetimeFigureOut">
              <a:rPr lang="en-US" smtClean="0"/>
              <a:t>6/3/22</a:t>
            </a:fld>
            <a:endParaRPr lang="en-US"/>
          </a:p>
        </p:txBody>
      </p:sp>
      <p:sp>
        <p:nvSpPr>
          <p:cNvPr id="5" name="Footer Placeholder 4"/>
          <p:cNvSpPr>
            <a:spLocks noGrp="1"/>
          </p:cNvSpPr>
          <p:nvPr>
            <p:ph type="ftr" sz="quarter" idx="11"/>
          </p:nvPr>
        </p:nvSpPr>
        <p:spPr>
          <a:xfrm>
            <a:off x="3124200" y="5938854"/>
            <a:ext cx="2895600" cy="273844"/>
          </a:xfrm>
          <a:prstGeom prst="rect">
            <a:avLst/>
          </a:prstGeom>
        </p:spPr>
        <p:txBody>
          <a:bodyPr/>
          <a:lstStyle/>
          <a:p>
            <a:endParaRPr lang="en-US" dirty="0"/>
          </a:p>
        </p:txBody>
      </p:sp>
      <p:sp>
        <p:nvSpPr>
          <p:cNvPr id="2" name="Title 1"/>
          <p:cNvSpPr>
            <a:spLocks noGrp="1"/>
          </p:cNvSpPr>
          <p:nvPr>
            <p:ph type="ctrTitle" hasCustomPrompt="1"/>
          </p:nvPr>
        </p:nvSpPr>
        <p:spPr>
          <a:xfrm>
            <a:off x="685800" y="1556336"/>
            <a:ext cx="8235176" cy="1138970"/>
          </a:xfrm>
        </p:spPr>
        <p:txBody>
          <a:bodyPr>
            <a:normAutofit/>
          </a:bodyPr>
          <a:lstStyle>
            <a:lvl1pPr algn="l">
              <a:defRPr sz="3400">
                <a:solidFill>
                  <a:schemeClr val="bg1"/>
                </a:solidFill>
              </a:defRPr>
            </a:lvl1pPr>
          </a:lstStyle>
          <a:p>
            <a:r>
              <a:rPr lang="en-US" dirty="0">
                <a:solidFill>
                  <a:srgbClr val="50D2FF"/>
                </a:solidFill>
              </a:rPr>
              <a:t>—</a:t>
            </a:r>
            <a:br>
              <a:rPr lang="en-US" dirty="0"/>
            </a:br>
            <a:r>
              <a:rPr lang="en-US" dirty="0"/>
              <a:t>Click to edit Master title style</a:t>
            </a:r>
          </a:p>
        </p:txBody>
      </p:sp>
      <p:sp>
        <p:nvSpPr>
          <p:cNvPr id="3" name="Subtitle 2"/>
          <p:cNvSpPr>
            <a:spLocks noGrp="1"/>
          </p:cNvSpPr>
          <p:nvPr>
            <p:ph type="subTitle" idx="1"/>
          </p:nvPr>
        </p:nvSpPr>
        <p:spPr>
          <a:xfrm>
            <a:off x="685800" y="2695306"/>
            <a:ext cx="8235176" cy="131445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2" name="Picture 11"/>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7291018" y="4329266"/>
            <a:ext cx="1326397" cy="594137"/>
          </a:xfrm>
          <a:prstGeom prst="rect">
            <a:avLst/>
          </a:prstGeom>
        </p:spPr>
      </p:pic>
    </p:spTree>
    <p:extLst>
      <p:ext uri="{BB962C8B-B14F-4D97-AF65-F5344CB8AC3E}">
        <p14:creationId xmlns:p14="http://schemas.microsoft.com/office/powerpoint/2010/main" val="237222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6" name="Rectangle 25"/>
          <p:cNvSpPr/>
          <p:nvPr userDrawn="1"/>
        </p:nvSpPr>
        <p:spPr>
          <a:xfrm>
            <a:off x="0" y="0"/>
            <a:ext cx="9144000" cy="51435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21"/>
          <p:cNvSpPr/>
          <p:nvPr userDrawn="1"/>
        </p:nvSpPr>
        <p:spPr>
          <a:xfrm>
            <a:off x="7422508" y="927817"/>
            <a:ext cx="1721492" cy="3304786"/>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000054"/>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4" name="Oval 12"/>
          <p:cNvSpPr/>
          <p:nvPr userDrawn="1"/>
        </p:nvSpPr>
        <p:spPr>
          <a:xfrm>
            <a:off x="0" y="919203"/>
            <a:ext cx="1645173" cy="3314434"/>
          </a:xfrm>
          <a:custGeom>
            <a:avLst/>
            <a:gdLst/>
            <a:ahLst/>
            <a:cxnLst/>
            <a:rect l="l" t="t" r="r" b="b"/>
            <a:pathLst>
              <a:path w="1780657" h="3587388">
                <a:moveTo>
                  <a:pt x="0" y="0"/>
                </a:moveTo>
                <a:lnTo>
                  <a:pt x="169736" y="8571"/>
                </a:lnTo>
                <a:cubicBezTo>
                  <a:pt x="1074567" y="100462"/>
                  <a:pt x="1780657" y="864619"/>
                  <a:pt x="1780657" y="1793694"/>
                </a:cubicBezTo>
                <a:cubicBezTo>
                  <a:pt x="1780657" y="2722769"/>
                  <a:pt x="1074567" y="3486927"/>
                  <a:pt x="169736" y="3578817"/>
                </a:cubicBezTo>
                <a:lnTo>
                  <a:pt x="0" y="3587388"/>
                </a:lnTo>
                <a:close/>
              </a:path>
            </a:pathLst>
          </a:custGeom>
          <a:solidFill>
            <a:srgbClr val="E60028"/>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srgbClr val="E60028"/>
              </a:solidFill>
            </a:endParaRPr>
          </a:p>
        </p:txBody>
      </p:sp>
      <p:sp>
        <p:nvSpPr>
          <p:cNvPr id="4" name="Date Placeholder 3"/>
          <p:cNvSpPr>
            <a:spLocks noGrp="1"/>
          </p:cNvSpPr>
          <p:nvPr>
            <p:ph type="dt" sz="half" idx="10"/>
          </p:nvPr>
        </p:nvSpPr>
        <p:spPr>
          <a:xfrm>
            <a:off x="934720" y="5938854"/>
            <a:ext cx="2133600" cy="273844"/>
          </a:xfrm>
          <a:prstGeom prst="rect">
            <a:avLst/>
          </a:prstGeom>
        </p:spPr>
        <p:txBody>
          <a:bodyPr/>
          <a:lstStyle/>
          <a:p>
            <a:fld id="{7AA84E91-7045-8940-9876-EF7F184A4EB5}" type="datetimeFigureOut">
              <a:rPr lang="en-US" smtClean="0"/>
              <a:t>6/3/22</a:t>
            </a:fld>
            <a:endParaRPr lang="en-US"/>
          </a:p>
        </p:txBody>
      </p:sp>
      <p:sp>
        <p:nvSpPr>
          <p:cNvPr id="5" name="Footer Placeholder 4"/>
          <p:cNvSpPr>
            <a:spLocks noGrp="1"/>
          </p:cNvSpPr>
          <p:nvPr>
            <p:ph type="ftr" sz="quarter" idx="11"/>
          </p:nvPr>
        </p:nvSpPr>
        <p:spPr>
          <a:xfrm>
            <a:off x="3124200" y="5938854"/>
            <a:ext cx="2895600" cy="273844"/>
          </a:xfrm>
          <a:prstGeom prst="rect">
            <a:avLst/>
          </a:prstGeom>
        </p:spPr>
        <p:txBody>
          <a:bodyPr/>
          <a:lstStyle/>
          <a:p>
            <a:endParaRPr lang="en-US" dirty="0"/>
          </a:p>
        </p:txBody>
      </p:sp>
      <p:sp>
        <p:nvSpPr>
          <p:cNvPr id="2" name="Title 1"/>
          <p:cNvSpPr>
            <a:spLocks noGrp="1"/>
          </p:cNvSpPr>
          <p:nvPr>
            <p:ph type="ctrTitle" hasCustomPrompt="1"/>
          </p:nvPr>
        </p:nvSpPr>
        <p:spPr>
          <a:xfrm>
            <a:off x="685800" y="1556337"/>
            <a:ext cx="7324493" cy="1138970"/>
          </a:xfrm>
        </p:spPr>
        <p:txBody>
          <a:bodyPr>
            <a:normAutofit/>
          </a:bodyPr>
          <a:lstStyle>
            <a:lvl1pPr algn="l">
              <a:defRPr sz="3400">
                <a:solidFill>
                  <a:srgbClr val="000054"/>
                </a:solidFill>
              </a:defRPr>
            </a:lvl1pPr>
          </a:lstStyle>
          <a:p>
            <a:r>
              <a:rPr lang="en-US" dirty="0">
                <a:solidFill>
                  <a:srgbClr val="AAD75F"/>
                </a:solidFill>
              </a:rPr>
              <a:t>—</a:t>
            </a:r>
            <a:br>
              <a:rPr lang="en-US" dirty="0"/>
            </a:br>
            <a:r>
              <a:rPr lang="en-US" dirty="0"/>
              <a:t>Click to edit Master title style</a:t>
            </a:r>
          </a:p>
        </p:txBody>
      </p:sp>
      <p:sp>
        <p:nvSpPr>
          <p:cNvPr id="3" name="Subtitle 2"/>
          <p:cNvSpPr>
            <a:spLocks noGrp="1"/>
          </p:cNvSpPr>
          <p:nvPr>
            <p:ph type="subTitle" idx="1"/>
          </p:nvPr>
        </p:nvSpPr>
        <p:spPr>
          <a:xfrm>
            <a:off x="685800" y="2695306"/>
            <a:ext cx="8235176" cy="1314450"/>
          </a:xfrm>
        </p:spPr>
        <p:txBody>
          <a:bodyPr/>
          <a:lstStyle>
            <a:lvl1pPr marL="0" indent="0" algn="l">
              <a:buNone/>
              <a:defRPr>
                <a:solidFill>
                  <a:srgbClr val="00005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91018" y="4329266"/>
            <a:ext cx="1357693" cy="608155"/>
          </a:xfrm>
          <a:prstGeom prst="rect">
            <a:avLst/>
          </a:prstGeom>
        </p:spPr>
      </p:pic>
    </p:spTree>
    <p:extLst>
      <p:ext uri="{BB962C8B-B14F-4D97-AF65-F5344CB8AC3E}">
        <p14:creationId xmlns:p14="http://schemas.microsoft.com/office/powerpoint/2010/main" val="1956521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7" name="Picture 6" descr="RMIT_DUO_RGB_flat_LR.jpg"/>
          <p:cNvPicPr>
            <a:picLocks noChangeAspect="1"/>
          </p:cNvPicPr>
          <p:nvPr userDrawn="1"/>
        </p:nvPicPr>
        <p:blipFill rotWithShape="1">
          <a:blip r:embed="rId2" cstate="print">
            <a:extLst>
              <a:ext uri="{28A0092B-C50C-407E-A947-70E740481C1C}">
                <a14:useLocalDpi xmlns:a14="http://schemas.microsoft.com/office/drawing/2010/main"/>
              </a:ext>
            </a:extLst>
          </a:blip>
          <a:srcRect r="-45833"/>
          <a:stretch/>
        </p:blipFill>
        <p:spPr>
          <a:xfrm>
            <a:off x="0" y="0"/>
            <a:ext cx="5400000" cy="4566886"/>
          </a:xfrm>
          <a:prstGeom prst="rect">
            <a:avLst/>
          </a:prstGeom>
        </p:spPr>
      </p:pic>
      <p:sp>
        <p:nvSpPr>
          <p:cNvPr id="14" name="Rectangle 13"/>
          <p:cNvSpPr/>
          <p:nvPr userDrawn="1"/>
        </p:nvSpPr>
        <p:spPr>
          <a:xfrm>
            <a:off x="0" y="0"/>
            <a:ext cx="9144000" cy="5143500"/>
          </a:xfrm>
          <a:custGeom>
            <a:avLst/>
            <a:gdLst/>
            <a:ahLst/>
            <a:cxnLst/>
            <a:rect l="l" t="t" r="r" b="b"/>
            <a:pathLst>
              <a:path w="9144000" h="5143500">
                <a:moveTo>
                  <a:pt x="0" y="0"/>
                </a:moveTo>
                <a:lnTo>
                  <a:pt x="9144000" y="0"/>
                </a:lnTo>
                <a:lnTo>
                  <a:pt x="9144000" y="5143500"/>
                </a:lnTo>
                <a:lnTo>
                  <a:pt x="0" y="5143500"/>
                </a:lnTo>
                <a:lnTo>
                  <a:pt x="0" y="4233637"/>
                </a:lnTo>
                <a:lnTo>
                  <a:pt x="156821" y="4225718"/>
                </a:lnTo>
                <a:cubicBezTo>
                  <a:pt x="992807" y="4140820"/>
                  <a:pt x="1645173" y="3434804"/>
                  <a:pt x="1645173" y="2576420"/>
                </a:cubicBezTo>
                <a:cubicBezTo>
                  <a:pt x="1645173" y="1718036"/>
                  <a:pt x="992807" y="1012021"/>
                  <a:pt x="156821" y="927122"/>
                </a:cubicBezTo>
                <a:lnTo>
                  <a:pt x="0" y="919203"/>
                </a:lnTo>
                <a:close/>
              </a:path>
            </a:pathLst>
          </a:custGeom>
          <a:solidFill>
            <a:srgbClr val="0078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Date Placeholder 3"/>
          <p:cNvSpPr>
            <a:spLocks noGrp="1"/>
          </p:cNvSpPr>
          <p:nvPr>
            <p:ph type="dt" sz="half" idx="10"/>
          </p:nvPr>
        </p:nvSpPr>
        <p:spPr>
          <a:xfrm>
            <a:off x="934720" y="5938854"/>
            <a:ext cx="2133600" cy="273844"/>
          </a:xfrm>
          <a:prstGeom prst="rect">
            <a:avLst/>
          </a:prstGeom>
        </p:spPr>
        <p:txBody>
          <a:bodyPr/>
          <a:lstStyle/>
          <a:p>
            <a:fld id="{7AA84E91-7045-8940-9876-EF7F184A4EB5}" type="datetimeFigureOut">
              <a:rPr lang="en-US" smtClean="0"/>
              <a:t>6/3/22</a:t>
            </a:fld>
            <a:endParaRPr lang="en-US"/>
          </a:p>
        </p:txBody>
      </p:sp>
      <p:sp>
        <p:nvSpPr>
          <p:cNvPr id="5" name="Footer Placeholder 4"/>
          <p:cNvSpPr>
            <a:spLocks noGrp="1"/>
          </p:cNvSpPr>
          <p:nvPr>
            <p:ph type="ftr" sz="quarter" idx="11"/>
          </p:nvPr>
        </p:nvSpPr>
        <p:spPr>
          <a:xfrm>
            <a:off x="3124200" y="5938854"/>
            <a:ext cx="2895600" cy="273844"/>
          </a:xfrm>
          <a:prstGeom prst="rect">
            <a:avLst/>
          </a:prstGeom>
        </p:spPr>
        <p:txBody>
          <a:bodyPr/>
          <a:lstStyle/>
          <a:p>
            <a:endParaRPr lang="en-US" dirty="0"/>
          </a:p>
        </p:txBody>
      </p:sp>
      <p:sp>
        <p:nvSpPr>
          <p:cNvPr id="2" name="Title 1"/>
          <p:cNvSpPr>
            <a:spLocks noGrp="1"/>
          </p:cNvSpPr>
          <p:nvPr>
            <p:ph type="ctrTitle" hasCustomPrompt="1"/>
          </p:nvPr>
        </p:nvSpPr>
        <p:spPr>
          <a:xfrm>
            <a:off x="673410" y="1556335"/>
            <a:ext cx="7497956" cy="1138971"/>
          </a:xfrm>
        </p:spPr>
        <p:txBody>
          <a:bodyPr>
            <a:noAutofit/>
          </a:bodyPr>
          <a:lstStyle>
            <a:lvl1pPr algn="l">
              <a:defRPr sz="3400">
                <a:solidFill>
                  <a:schemeClr val="bg1"/>
                </a:solidFill>
              </a:defRPr>
            </a:lvl1pPr>
          </a:lstStyle>
          <a:p>
            <a:r>
              <a:rPr lang="en-US" dirty="0">
                <a:solidFill>
                  <a:srgbClr val="50D2FF"/>
                </a:solidFill>
              </a:rPr>
              <a:t>—</a:t>
            </a:r>
            <a:br>
              <a:rPr lang="en-US" dirty="0"/>
            </a:br>
            <a:r>
              <a:rPr lang="en-US" dirty="0"/>
              <a:t>Click to edit Master title style</a:t>
            </a:r>
          </a:p>
        </p:txBody>
      </p:sp>
      <p:sp>
        <p:nvSpPr>
          <p:cNvPr id="3" name="Subtitle 2"/>
          <p:cNvSpPr>
            <a:spLocks noGrp="1"/>
          </p:cNvSpPr>
          <p:nvPr>
            <p:ph type="subTitle" idx="1"/>
          </p:nvPr>
        </p:nvSpPr>
        <p:spPr>
          <a:xfrm>
            <a:off x="673410" y="2695306"/>
            <a:ext cx="7497956" cy="131445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21"/>
          <p:cNvSpPr/>
          <p:nvPr userDrawn="1"/>
        </p:nvSpPr>
        <p:spPr>
          <a:xfrm>
            <a:off x="7422508" y="927817"/>
            <a:ext cx="1721492" cy="3304786"/>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50D2FF"/>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7291018" y="4329266"/>
            <a:ext cx="1326397" cy="594137"/>
          </a:xfrm>
          <a:prstGeom prst="rect">
            <a:avLst/>
          </a:prstGeom>
        </p:spPr>
      </p:pic>
    </p:spTree>
    <p:extLst>
      <p:ext uri="{BB962C8B-B14F-4D97-AF65-F5344CB8AC3E}">
        <p14:creationId xmlns:p14="http://schemas.microsoft.com/office/powerpoint/2010/main" val="410327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485456"/>
            <a:ext cx="4686855" cy="3987422"/>
          </a:xfrm>
          <a:prstGeom prst="rect">
            <a:avLst/>
          </a:prstGeom>
        </p:spPr>
      </p:pic>
      <p:sp>
        <p:nvSpPr>
          <p:cNvPr id="14" name="Rectangle 13"/>
          <p:cNvSpPr/>
          <p:nvPr userDrawn="1"/>
        </p:nvSpPr>
        <p:spPr>
          <a:xfrm>
            <a:off x="0" y="0"/>
            <a:ext cx="9144000" cy="5143500"/>
          </a:xfrm>
          <a:custGeom>
            <a:avLst/>
            <a:gdLst/>
            <a:ahLst/>
            <a:cxnLst/>
            <a:rect l="l" t="t" r="r" b="b"/>
            <a:pathLst>
              <a:path w="9144000" h="5143500">
                <a:moveTo>
                  <a:pt x="0" y="0"/>
                </a:moveTo>
                <a:lnTo>
                  <a:pt x="9144000" y="0"/>
                </a:lnTo>
                <a:lnTo>
                  <a:pt x="9144000" y="5143500"/>
                </a:lnTo>
                <a:lnTo>
                  <a:pt x="0" y="5143500"/>
                </a:lnTo>
                <a:lnTo>
                  <a:pt x="0" y="4233637"/>
                </a:lnTo>
                <a:lnTo>
                  <a:pt x="156821" y="4225718"/>
                </a:lnTo>
                <a:cubicBezTo>
                  <a:pt x="992807" y="4140820"/>
                  <a:pt x="1645173" y="3434804"/>
                  <a:pt x="1645173" y="2576420"/>
                </a:cubicBezTo>
                <a:cubicBezTo>
                  <a:pt x="1645173" y="1718036"/>
                  <a:pt x="992807" y="1012021"/>
                  <a:pt x="156821" y="927122"/>
                </a:cubicBezTo>
                <a:lnTo>
                  <a:pt x="0" y="919203"/>
                </a:lnTo>
                <a:close/>
              </a:path>
            </a:pathLst>
          </a:custGeom>
          <a:solidFill>
            <a:srgbClr val="E60028"/>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Date Placeholder 3"/>
          <p:cNvSpPr>
            <a:spLocks noGrp="1"/>
          </p:cNvSpPr>
          <p:nvPr>
            <p:ph type="dt" sz="half" idx="10"/>
          </p:nvPr>
        </p:nvSpPr>
        <p:spPr>
          <a:xfrm>
            <a:off x="934720" y="5938854"/>
            <a:ext cx="2133600" cy="273844"/>
          </a:xfrm>
          <a:prstGeom prst="rect">
            <a:avLst/>
          </a:prstGeom>
        </p:spPr>
        <p:txBody>
          <a:bodyPr/>
          <a:lstStyle/>
          <a:p>
            <a:fld id="{7AA84E91-7045-8940-9876-EF7F184A4EB5}" type="datetimeFigureOut">
              <a:rPr lang="en-US" smtClean="0"/>
              <a:t>6/3/22</a:t>
            </a:fld>
            <a:endParaRPr lang="en-US"/>
          </a:p>
        </p:txBody>
      </p:sp>
      <p:sp>
        <p:nvSpPr>
          <p:cNvPr id="5" name="Footer Placeholder 4"/>
          <p:cNvSpPr>
            <a:spLocks noGrp="1"/>
          </p:cNvSpPr>
          <p:nvPr>
            <p:ph type="ftr" sz="quarter" idx="11"/>
          </p:nvPr>
        </p:nvSpPr>
        <p:spPr>
          <a:xfrm>
            <a:off x="3124200" y="5938854"/>
            <a:ext cx="2895600" cy="273844"/>
          </a:xfrm>
          <a:prstGeom prst="rect">
            <a:avLst/>
          </a:prstGeom>
        </p:spPr>
        <p:txBody>
          <a:bodyPr/>
          <a:lstStyle/>
          <a:p>
            <a:endParaRPr lang="en-US" dirty="0"/>
          </a:p>
        </p:txBody>
      </p:sp>
      <p:sp>
        <p:nvSpPr>
          <p:cNvPr id="2" name="Title 1"/>
          <p:cNvSpPr>
            <a:spLocks noGrp="1"/>
          </p:cNvSpPr>
          <p:nvPr>
            <p:ph type="ctrTitle" hasCustomPrompt="1"/>
          </p:nvPr>
        </p:nvSpPr>
        <p:spPr>
          <a:xfrm>
            <a:off x="766335" y="1556336"/>
            <a:ext cx="7497956" cy="1138970"/>
          </a:xfrm>
        </p:spPr>
        <p:txBody>
          <a:bodyPr>
            <a:noAutofit/>
          </a:bodyPr>
          <a:lstStyle>
            <a:lvl1pPr algn="l">
              <a:defRPr sz="3400">
                <a:solidFill>
                  <a:schemeClr val="bg1"/>
                </a:solidFill>
              </a:defRPr>
            </a:lvl1pPr>
          </a:lstStyle>
          <a:p>
            <a:r>
              <a:rPr lang="en-US" dirty="0">
                <a:solidFill>
                  <a:srgbClr val="50D2FF"/>
                </a:solidFill>
              </a:rPr>
              <a:t>—</a:t>
            </a:r>
            <a:br>
              <a:rPr lang="en-US" dirty="0"/>
            </a:br>
            <a:r>
              <a:rPr lang="en-US" dirty="0"/>
              <a:t>Click to edit Master title style</a:t>
            </a:r>
          </a:p>
        </p:txBody>
      </p:sp>
      <p:sp>
        <p:nvSpPr>
          <p:cNvPr id="3" name="Subtitle 2"/>
          <p:cNvSpPr>
            <a:spLocks noGrp="1"/>
          </p:cNvSpPr>
          <p:nvPr>
            <p:ph type="subTitle" idx="1"/>
          </p:nvPr>
        </p:nvSpPr>
        <p:spPr>
          <a:xfrm>
            <a:off x="766335" y="2695306"/>
            <a:ext cx="7497956" cy="131445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21"/>
          <p:cNvSpPr/>
          <p:nvPr userDrawn="1"/>
        </p:nvSpPr>
        <p:spPr>
          <a:xfrm>
            <a:off x="7422508" y="927817"/>
            <a:ext cx="1721492" cy="3304786"/>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7AE1AA"/>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7291018" y="4329266"/>
            <a:ext cx="1326397" cy="594137"/>
          </a:xfrm>
          <a:prstGeom prst="rect">
            <a:avLst/>
          </a:prstGeom>
        </p:spPr>
      </p:pic>
    </p:spTree>
    <p:extLst>
      <p:ext uri="{BB962C8B-B14F-4D97-AF65-F5344CB8AC3E}">
        <p14:creationId xmlns:p14="http://schemas.microsoft.com/office/powerpoint/2010/main" val="3584010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902513"/>
            <a:ext cx="1654099" cy="3330090"/>
          </a:xfrm>
          <a:prstGeom prst="rect">
            <a:avLst/>
          </a:prstGeom>
        </p:spPr>
      </p:pic>
      <p:sp>
        <p:nvSpPr>
          <p:cNvPr id="14" name="Rectangle 13"/>
          <p:cNvSpPr/>
          <p:nvPr userDrawn="1"/>
        </p:nvSpPr>
        <p:spPr>
          <a:xfrm>
            <a:off x="0" y="0"/>
            <a:ext cx="9144000" cy="5143500"/>
          </a:xfrm>
          <a:custGeom>
            <a:avLst/>
            <a:gdLst/>
            <a:ahLst/>
            <a:cxnLst/>
            <a:rect l="l" t="t" r="r" b="b"/>
            <a:pathLst>
              <a:path w="9144000" h="5143500">
                <a:moveTo>
                  <a:pt x="0" y="0"/>
                </a:moveTo>
                <a:lnTo>
                  <a:pt x="9144000" y="0"/>
                </a:lnTo>
                <a:lnTo>
                  <a:pt x="9144000" y="5143500"/>
                </a:lnTo>
                <a:lnTo>
                  <a:pt x="0" y="5143500"/>
                </a:lnTo>
                <a:lnTo>
                  <a:pt x="0" y="4233637"/>
                </a:lnTo>
                <a:lnTo>
                  <a:pt x="156821" y="4225718"/>
                </a:lnTo>
                <a:cubicBezTo>
                  <a:pt x="992807" y="4140820"/>
                  <a:pt x="1645173" y="3434804"/>
                  <a:pt x="1645173" y="2576420"/>
                </a:cubicBezTo>
                <a:cubicBezTo>
                  <a:pt x="1645173" y="1718036"/>
                  <a:pt x="992807" y="1012021"/>
                  <a:pt x="156821" y="927122"/>
                </a:cubicBezTo>
                <a:lnTo>
                  <a:pt x="0" y="919203"/>
                </a:lnTo>
                <a:close/>
              </a:path>
            </a:pathLst>
          </a:custGeom>
          <a:solidFill>
            <a:srgbClr val="000054"/>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Date Placeholder 3"/>
          <p:cNvSpPr>
            <a:spLocks noGrp="1"/>
          </p:cNvSpPr>
          <p:nvPr>
            <p:ph type="dt" sz="half" idx="10"/>
          </p:nvPr>
        </p:nvSpPr>
        <p:spPr>
          <a:xfrm>
            <a:off x="934720" y="5938854"/>
            <a:ext cx="2133600" cy="273844"/>
          </a:xfrm>
          <a:prstGeom prst="rect">
            <a:avLst/>
          </a:prstGeom>
        </p:spPr>
        <p:txBody>
          <a:bodyPr/>
          <a:lstStyle/>
          <a:p>
            <a:fld id="{7AA84E91-7045-8940-9876-EF7F184A4EB5}" type="datetimeFigureOut">
              <a:rPr lang="en-US" smtClean="0"/>
              <a:t>6/3/22</a:t>
            </a:fld>
            <a:endParaRPr lang="en-US"/>
          </a:p>
        </p:txBody>
      </p:sp>
      <p:sp>
        <p:nvSpPr>
          <p:cNvPr id="5" name="Footer Placeholder 4"/>
          <p:cNvSpPr>
            <a:spLocks noGrp="1"/>
          </p:cNvSpPr>
          <p:nvPr>
            <p:ph type="ftr" sz="quarter" idx="11"/>
          </p:nvPr>
        </p:nvSpPr>
        <p:spPr>
          <a:xfrm>
            <a:off x="3124200" y="5938854"/>
            <a:ext cx="2895600" cy="273844"/>
          </a:xfrm>
          <a:prstGeom prst="rect">
            <a:avLst/>
          </a:prstGeom>
        </p:spPr>
        <p:txBody>
          <a:bodyPr/>
          <a:lstStyle/>
          <a:p>
            <a:endParaRPr lang="en-US" dirty="0"/>
          </a:p>
        </p:txBody>
      </p:sp>
      <p:sp>
        <p:nvSpPr>
          <p:cNvPr id="2" name="Title 1"/>
          <p:cNvSpPr>
            <a:spLocks noGrp="1"/>
          </p:cNvSpPr>
          <p:nvPr>
            <p:ph type="ctrTitle" hasCustomPrompt="1"/>
          </p:nvPr>
        </p:nvSpPr>
        <p:spPr>
          <a:xfrm>
            <a:off x="766335" y="1556336"/>
            <a:ext cx="7497956" cy="1138970"/>
          </a:xfrm>
        </p:spPr>
        <p:txBody>
          <a:bodyPr>
            <a:noAutofit/>
          </a:bodyPr>
          <a:lstStyle>
            <a:lvl1pPr algn="l">
              <a:defRPr sz="3400">
                <a:solidFill>
                  <a:schemeClr val="bg1"/>
                </a:solidFill>
              </a:defRPr>
            </a:lvl1pPr>
          </a:lstStyle>
          <a:p>
            <a:r>
              <a:rPr lang="en-US" dirty="0">
                <a:solidFill>
                  <a:srgbClr val="50D2FF"/>
                </a:solidFill>
              </a:rPr>
              <a:t>—</a:t>
            </a:r>
            <a:br>
              <a:rPr lang="en-US" dirty="0"/>
            </a:br>
            <a:r>
              <a:rPr lang="en-US" dirty="0"/>
              <a:t>Click to edit Master title style</a:t>
            </a:r>
          </a:p>
        </p:txBody>
      </p:sp>
      <p:sp>
        <p:nvSpPr>
          <p:cNvPr id="3" name="Subtitle 2"/>
          <p:cNvSpPr>
            <a:spLocks noGrp="1"/>
          </p:cNvSpPr>
          <p:nvPr>
            <p:ph type="subTitle" idx="1"/>
          </p:nvPr>
        </p:nvSpPr>
        <p:spPr>
          <a:xfrm>
            <a:off x="766335" y="2695306"/>
            <a:ext cx="7497956" cy="131445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21"/>
          <p:cNvSpPr/>
          <p:nvPr userDrawn="1"/>
        </p:nvSpPr>
        <p:spPr>
          <a:xfrm>
            <a:off x="7422508" y="927817"/>
            <a:ext cx="1721492" cy="3304786"/>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EEDC00"/>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91018" y="4329266"/>
            <a:ext cx="1326397" cy="594137"/>
          </a:xfrm>
          <a:prstGeom prst="rect">
            <a:avLst/>
          </a:prstGeom>
        </p:spPr>
      </p:pic>
      <p:sp>
        <p:nvSpPr>
          <p:cNvPr id="6" name="TextBox 5"/>
          <p:cNvSpPr txBox="1"/>
          <p:nvPr userDrawn="1"/>
        </p:nvSpPr>
        <p:spPr>
          <a:xfrm>
            <a:off x="-421268" y="27878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69673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11" name="Rectangle 10"/>
          <p:cNvSpPr/>
          <p:nvPr userDrawn="1"/>
        </p:nvSpPr>
        <p:spPr>
          <a:xfrm>
            <a:off x="0" y="1"/>
            <a:ext cx="9144000" cy="5143500"/>
          </a:xfrm>
          <a:prstGeom prst="rect">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2331" y="4329266"/>
            <a:ext cx="1326397" cy="594137"/>
          </a:xfrm>
          <a:prstGeom prst="rect">
            <a:avLst/>
          </a:prstGeom>
        </p:spPr>
      </p:pic>
      <p:sp>
        <p:nvSpPr>
          <p:cNvPr id="15" name="Rectangle 21"/>
          <p:cNvSpPr/>
          <p:nvPr userDrawn="1"/>
        </p:nvSpPr>
        <p:spPr>
          <a:xfrm rot="16200000" flipH="1">
            <a:off x="7069086" y="3262757"/>
            <a:ext cx="1288305" cy="2473188"/>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E60028"/>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6" name="Oval 12"/>
          <p:cNvSpPr/>
          <p:nvPr userDrawn="1"/>
        </p:nvSpPr>
        <p:spPr>
          <a:xfrm rot="16200000" flipH="1">
            <a:off x="7101252" y="-624605"/>
            <a:ext cx="1231191" cy="2480408"/>
          </a:xfrm>
          <a:custGeom>
            <a:avLst/>
            <a:gdLst/>
            <a:ahLst/>
            <a:cxnLst/>
            <a:rect l="l" t="t" r="r" b="b"/>
            <a:pathLst>
              <a:path w="1780657" h="3587388">
                <a:moveTo>
                  <a:pt x="0" y="0"/>
                </a:moveTo>
                <a:lnTo>
                  <a:pt x="169736" y="8571"/>
                </a:lnTo>
                <a:cubicBezTo>
                  <a:pt x="1074567" y="100462"/>
                  <a:pt x="1780657" y="864619"/>
                  <a:pt x="1780657" y="1793694"/>
                </a:cubicBezTo>
                <a:cubicBezTo>
                  <a:pt x="1780657" y="2722769"/>
                  <a:pt x="1074567" y="3486927"/>
                  <a:pt x="169736" y="3578817"/>
                </a:cubicBezTo>
                <a:lnTo>
                  <a:pt x="0" y="3587388"/>
                </a:lnTo>
                <a:close/>
              </a:path>
            </a:pathLst>
          </a:custGeom>
          <a:solidFill>
            <a:srgbClr val="7AE1AA"/>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hasCustomPrompt="1"/>
          </p:nvPr>
        </p:nvSpPr>
        <p:spPr>
          <a:xfrm>
            <a:off x="685800" y="1158489"/>
            <a:ext cx="7497956" cy="1856328"/>
          </a:xfrm>
        </p:spPr>
        <p:txBody>
          <a:bodyPr>
            <a:noAutofit/>
          </a:bodyPr>
          <a:lstStyle>
            <a:lvl1pPr algn="l">
              <a:defRPr sz="3400">
                <a:solidFill>
                  <a:schemeClr val="bg1"/>
                </a:solidFill>
              </a:defRPr>
            </a:lvl1pPr>
          </a:lstStyle>
          <a:p>
            <a:r>
              <a:rPr lang="en-US" dirty="0">
                <a:solidFill>
                  <a:srgbClr val="7AE1AA"/>
                </a:solidFill>
              </a:rPr>
              <a:t>—</a:t>
            </a:r>
            <a:br>
              <a:rPr lang="en-US" dirty="0"/>
            </a:br>
            <a:r>
              <a:rPr lang="en-AU" dirty="0"/>
              <a:t>Breaker statement </a:t>
            </a:r>
            <a:br>
              <a:rPr lang="en-AU" dirty="0"/>
            </a:br>
            <a:r>
              <a:rPr lang="en-AU" dirty="0"/>
              <a:t>to be placed here</a:t>
            </a:r>
            <a:endParaRPr lang="en-US" dirty="0"/>
          </a:p>
        </p:txBody>
      </p:sp>
      <p:sp>
        <p:nvSpPr>
          <p:cNvPr id="3" name="Subtitle 2"/>
          <p:cNvSpPr>
            <a:spLocks noGrp="1"/>
          </p:cNvSpPr>
          <p:nvPr>
            <p:ph type="subTitle" idx="1"/>
          </p:nvPr>
        </p:nvSpPr>
        <p:spPr>
          <a:xfrm>
            <a:off x="696332" y="3014816"/>
            <a:ext cx="7497956" cy="131445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TextBox 5"/>
          <p:cNvSpPr txBox="1"/>
          <p:nvPr userDrawn="1"/>
        </p:nvSpPr>
        <p:spPr>
          <a:xfrm>
            <a:off x="-421268" y="278780"/>
            <a:ext cx="184666" cy="369332"/>
          </a:xfrm>
          <a:prstGeom prst="rect">
            <a:avLst/>
          </a:prstGeom>
          <a:noFill/>
        </p:spPr>
        <p:txBody>
          <a:bodyPr wrap="none" rtlCol="0">
            <a:spAutoFit/>
          </a:bodyPr>
          <a:lstStyle/>
          <a:p>
            <a:endParaRPr lang="en-US" dirty="0"/>
          </a:p>
        </p:txBody>
      </p:sp>
      <p:sp>
        <p:nvSpPr>
          <p:cNvPr id="14" name="Rectangle 13"/>
          <p:cNvSpPr/>
          <p:nvPr userDrawn="1"/>
        </p:nvSpPr>
        <p:spPr>
          <a:xfrm>
            <a:off x="4432760" y="4911571"/>
            <a:ext cx="278705" cy="184666"/>
          </a:xfrm>
          <a:prstGeom prst="rect">
            <a:avLst/>
          </a:prstGeom>
        </p:spPr>
        <p:txBody>
          <a:bodyPr wrap="none">
            <a:spAutoFit/>
          </a:bodyPr>
          <a:lstStyle/>
          <a:p>
            <a:fld id="{9E4DEE52-25AF-7B49-B9FC-7562266B64DE}" type="slidenum">
              <a:rPr lang="en-US" sz="600" smtClean="0">
                <a:solidFill>
                  <a:srgbClr val="FFFFFF"/>
                </a:solidFill>
                <a:latin typeface="Arial"/>
                <a:cs typeface="Arial"/>
              </a:rPr>
              <a:pPr/>
              <a:t>‹#›</a:t>
            </a:fld>
            <a:endParaRPr lang="en-US" sz="600" dirty="0">
              <a:solidFill>
                <a:srgbClr val="FFFFFF"/>
              </a:solidFill>
              <a:latin typeface="Arial"/>
              <a:cs typeface="Arial"/>
            </a:endParaRPr>
          </a:p>
        </p:txBody>
      </p:sp>
    </p:spTree>
    <p:extLst>
      <p:ext uri="{BB962C8B-B14F-4D97-AF65-F5344CB8AC3E}">
        <p14:creationId xmlns:p14="http://schemas.microsoft.com/office/powerpoint/2010/main" val="4182727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Section Header">
    <p:spTree>
      <p:nvGrpSpPr>
        <p:cNvPr id="1" name=""/>
        <p:cNvGrpSpPr/>
        <p:nvPr/>
      </p:nvGrpSpPr>
      <p:grpSpPr>
        <a:xfrm>
          <a:off x="0" y="0"/>
          <a:ext cx="0" cy="0"/>
          <a:chOff x="0" y="0"/>
          <a:chExt cx="0" cy="0"/>
        </a:xfrm>
      </p:grpSpPr>
      <p:sp>
        <p:nvSpPr>
          <p:cNvPr id="11" name="Rectangle 10"/>
          <p:cNvSpPr/>
          <p:nvPr userDrawn="1"/>
        </p:nvSpPr>
        <p:spPr>
          <a:xfrm>
            <a:off x="0" y="1"/>
            <a:ext cx="9144000" cy="5143500"/>
          </a:xfrm>
          <a:prstGeom prst="rect">
            <a:avLst/>
          </a:prstGeom>
          <a:solidFill>
            <a:srgbClr val="50D2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AAFF"/>
              </a:solidFill>
            </a:endParaRPr>
          </a:p>
        </p:txBody>
      </p:sp>
      <p:sp>
        <p:nvSpPr>
          <p:cNvPr id="15" name="Rectangle 21"/>
          <p:cNvSpPr/>
          <p:nvPr userDrawn="1"/>
        </p:nvSpPr>
        <p:spPr>
          <a:xfrm rot="16200000" flipH="1">
            <a:off x="7069086" y="3262757"/>
            <a:ext cx="1288305" cy="2473188"/>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E60028"/>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6" name="Oval 12"/>
          <p:cNvSpPr/>
          <p:nvPr userDrawn="1"/>
        </p:nvSpPr>
        <p:spPr>
          <a:xfrm rot="16200000" flipH="1">
            <a:off x="7101252" y="-624605"/>
            <a:ext cx="1231191" cy="2480408"/>
          </a:xfrm>
          <a:custGeom>
            <a:avLst/>
            <a:gdLst/>
            <a:ahLst/>
            <a:cxnLst/>
            <a:rect l="l" t="t" r="r" b="b"/>
            <a:pathLst>
              <a:path w="1780657" h="3587388">
                <a:moveTo>
                  <a:pt x="0" y="0"/>
                </a:moveTo>
                <a:lnTo>
                  <a:pt x="169736" y="8571"/>
                </a:lnTo>
                <a:cubicBezTo>
                  <a:pt x="1074567" y="100462"/>
                  <a:pt x="1780657" y="864619"/>
                  <a:pt x="1780657" y="1793694"/>
                </a:cubicBezTo>
                <a:cubicBezTo>
                  <a:pt x="1780657" y="2722769"/>
                  <a:pt x="1074567" y="3486927"/>
                  <a:pt x="169736" y="3578817"/>
                </a:cubicBezTo>
                <a:lnTo>
                  <a:pt x="0" y="3587388"/>
                </a:lnTo>
                <a:close/>
              </a:path>
            </a:pathLst>
          </a:custGeom>
          <a:solidFill>
            <a:srgbClr val="0078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hasCustomPrompt="1"/>
          </p:nvPr>
        </p:nvSpPr>
        <p:spPr>
          <a:xfrm>
            <a:off x="685800" y="1158489"/>
            <a:ext cx="7497956" cy="1856328"/>
          </a:xfrm>
        </p:spPr>
        <p:txBody>
          <a:bodyPr>
            <a:noAutofit/>
          </a:bodyPr>
          <a:lstStyle>
            <a:lvl1pPr marL="0" marR="0" indent="0" algn="l" defTabSz="457200" rtl="0" eaLnBrk="1" fontAlgn="auto" latinLnBrk="0" hangingPunct="1">
              <a:lnSpc>
                <a:spcPct val="100000"/>
              </a:lnSpc>
              <a:spcBef>
                <a:spcPct val="0"/>
              </a:spcBef>
              <a:spcAft>
                <a:spcPts val="0"/>
              </a:spcAft>
              <a:buClrTx/>
              <a:buSzTx/>
              <a:buFontTx/>
              <a:buNone/>
              <a:tabLst/>
              <a:defRPr sz="3400">
                <a:solidFill>
                  <a:srgbClr val="000054"/>
                </a:solidFill>
              </a:defRPr>
            </a:lvl1pPr>
          </a:lstStyle>
          <a:p>
            <a:r>
              <a:rPr lang="en-US" dirty="0">
                <a:solidFill>
                  <a:srgbClr val="0078FF"/>
                </a:solidFill>
              </a:rPr>
              <a:t>—</a:t>
            </a:r>
            <a:br>
              <a:rPr lang="en-US" dirty="0"/>
            </a:br>
            <a:r>
              <a:rPr lang="en-AU" dirty="0"/>
              <a:t>Breaker statement </a:t>
            </a:r>
            <a:br>
              <a:rPr lang="en-AU" dirty="0"/>
            </a:br>
            <a:r>
              <a:rPr lang="en-AU" dirty="0"/>
              <a:t>to be placed here</a:t>
            </a:r>
            <a:endParaRPr lang="en-US" dirty="0"/>
          </a:p>
        </p:txBody>
      </p:sp>
      <p:sp>
        <p:nvSpPr>
          <p:cNvPr id="3" name="Subtitle 2"/>
          <p:cNvSpPr>
            <a:spLocks noGrp="1"/>
          </p:cNvSpPr>
          <p:nvPr>
            <p:ph type="subTitle" idx="1"/>
          </p:nvPr>
        </p:nvSpPr>
        <p:spPr>
          <a:xfrm>
            <a:off x="685800" y="3014816"/>
            <a:ext cx="7497956" cy="1072839"/>
          </a:xfrm>
        </p:spPr>
        <p:txBody>
          <a:bodyPr/>
          <a:lstStyle>
            <a:lvl1pPr marL="0" indent="0" algn="l">
              <a:buNone/>
              <a:defRPr>
                <a:solidFill>
                  <a:srgbClr val="00005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TextBox 5"/>
          <p:cNvSpPr txBox="1"/>
          <p:nvPr userDrawn="1"/>
        </p:nvSpPr>
        <p:spPr>
          <a:xfrm>
            <a:off x="-421268" y="278780"/>
            <a:ext cx="184666" cy="369332"/>
          </a:xfrm>
          <a:prstGeom prst="rect">
            <a:avLst/>
          </a:prstGeom>
          <a:noFill/>
        </p:spPr>
        <p:txBody>
          <a:bodyPr wrap="none" rtlCol="0">
            <a:spAutoFit/>
          </a:bodyPr>
          <a:lstStyle/>
          <a:p>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2331" y="4329266"/>
            <a:ext cx="1326397" cy="594137"/>
          </a:xfrm>
          <a:prstGeom prst="rect">
            <a:avLst/>
          </a:prstGeom>
        </p:spPr>
      </p:pic>
      <p:sp>
        <p:nvSpPr>
          <p:cNvPr id="13" name="Rectangle 12"/>
          <p:cNvSpPr/>
          <p:nvPr userDrawn="1"/>
        </p:nvSpPr>
        <p:spPr>
          <a:xfrm>
            <a:off x="4432760" y="4911571"/>
            <a:ext cx="278705" cy="184666"/>
          </a:xfrm>
          <a:prstGeom prst="rect">
            <a:avLst/>
          </a:prstGeom>
        </p:spPr>
        <p:txBody>
          <a:bodyPr wrap="none">
            <a:spAutoFit/>
          </a:bodyPr>
          <a:lstStyle/>
          <a:p>
            <a:fld id="{9E4DEE52-25AF-7B49-B9FC-7562266B64DE}" type="slidenum">
              <a:rPr lang="en-US" sz="600" smtClean="0">
                <a:solidFill>
                  <a:srgbClr val="000000"/>
                </a:solidFill>
                <a:latin typeface="Arial"/>
                <a:cs typeface="Arial"/>
              </a:rPr>
              <a:pPr/>
              <a:t>‹#›</a:t>
            </a:fld>
            <a:endParaRPr lang="en-US" sz="600" dirty="0">
              <a:solidFill>
                <a:srgbClr val="000000"/>
              </a:solidFill>
              <a:latin typeface="Arial"/>
              <a:cs typeface="Arial"/>
            </a:endParaRPr>
          </a:p>
        </p:txBody>
      </p:sp>
    </p:spTree>
    <p:extLst>
      <p:ext uri="{BB962C8B-B14F-4D97-AF65-F5344CB8AC3E}">
        <p14:creationId xmlns:p14="http://schemas.microsoft.com/office/powerpoint/2010/main" val="1794540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353112" y="4329266"/>
            <a:ext cx="1357693" cy="608155"/>
          </a:xfrm>
          <a:prstGeom prst="rect">
            <a:avLst/>
          </a:prstGeom>
        </p:spPr>
      </p:pic>
      <p:sp>
        <p:nvSpPr>
          <p:cNvPr id="2" name="Title Placeholder 1"/>
          <p:cNvSpPr>
            <a:spLocks noGrp="1"/>
          </p:cNvSpPr>
          <p:nvPr>
            <p:ph type="title"/>
          </p:nvPr>
        </p:nvSpPr>
        <p:spPr>
          <a:xfrm>
            <a:off x="457200" y="107532"/>
            <a:ext cx="7082263" cy="1111885"/>
          </a:xfrm>
          <a:prstGeom prst="rect">
            <a:avLst/>
          </a:prstGeom>
        </p:spPr>
        <p:txBody>
          <a:bodyPr vert="horz" lIns="91440" tIns="45720" rIns="91440" bIns="45720" rtlCol="0" anchor="ctr">
            <a:normAutofit/>
          </a:bodyPr>
          <a:lstStyle/>
          <a:p>
            <a:r>
              <a:rPr lang="en-US" dirty="0">
                <a:solidFill>
                  <a:srgbClr val="FAC800"/>
                </a:solidFill>
              </a:rPr>
              <a:t>—</a:t>
            </a:r>
            <a:br>
              <a:rPr lang="en-US" dirty="0"/>
            </a:br>
            <a:r>
              <a:rPr lang="en-US" dirty="0"/>
              <a:t>Click to edit Master title style</a:t>
            </a:r>
          </a:p>
        </p:txBody>
      </p:sp>
      <p:sp>
        <p:nvSpPr>
          <p:cNvPr id="3" name="Text Placeholder 2"/>
          <p:cNvSpPr>
            <a:spLocks noGrp="1"/>
          </p:cNvSpPr>
          <p:nvPr>
            <p:ph type="body" idx="1"/>
          </p:nvPr>
        </p:nvSpPr>
        <p:spPr>
          <a:xfrm>
            <a:off x="457200" y="2069171"/>
            <a:ext cx="8229600" cy="228184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val 12"/>
          <p:cNvSpPr/>
          <p:nvPr/>
        </p:nvSpPr>
        <p:spPr>
          <a:xfrm rot="5400000">
            <a:off x="8032558" y="-220198"/>
            <a:ext cx="434043" cy="874440"/>
          </a:xfrm>
          <a:custGeom>
            <a:avLst/>
            <a:gdLst/>
            <a:ahLst/>
            <a:cxnLst/>
            <a:rect l="l" t="t" r="r" b="b"/>
            <a:pathLst>
              <a:path w="1780657" h="3587388">
                <a:moveTo>
                  <a:pt x="0" y="0"/>
                </a:moveTo>
                <a:lnTo>
                  <a:pt x="169736" y="8571"/>
                </a:lnTo>
                <a:cubicBezTo>
                  <a:pt x="1074567" y="100462"/>
                  <a:pt x="1780657" y="864619"/>
                  <a:pt x="1780657" y="1793694"/>
                </a:cubicBezTo>
                <a:cubicBezTo>
                  <a:pt x="1780657" y="2722769"/>
                  <a:pt x="1074567" y="3486927"/>
                  <a:pt x="169736" y="3578817"/>
                </a:cubicBezTo>
                <a:lnTo>
                  <a:pt x="0" y="3587388"/>
                </a:lnTo>
                <a:close/>
              </a:path>
            </a:pathLst>
          </a:custGeom>
          <a:solidFill>
            <a:srgbClr val="E60028"/>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Rectangle 21"/>
          <p:cNvSpPr/>
          <p:nvPr/>
        </p:nvSpPr>
        <p:spPr>
          <a:xfrm rot="5400000">
            <a:off x="8023763" y="4480464"/>
            <a:ext cx="454178" cy="871895"/>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FAC800"/>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7" name="Rectangle 16"/>
          <p:cNvSpPr/>
          <p:nvPr userDrawn="1"/>
        </p:nvSpPr>
        <p:spPr>
          <a:xfrm>
            <a:off x="4432760" y="4911571"/>
            <a:ext cx="278705" cy="184666"/>
          </a:xfrm>
          <a:prstGeom prst="rect">
            <a:avLst/>
          </a:prstGeom>
        </p:spPr>
        <p:txBody>
          <a:bodyPr wrap="none">
            <a:spAutoFit/>
          </a:bodyPr>
          <a:lstStyle/>
          <a:p>
            <a:fld id="{9E4DEE52-25AF-7B49-B9FC-7562266B64DE}" type="slidenum">
              <a:rPr lang="en-US" sz="600" smtClean="0">
                <a:solidFill>
                  <a:srgbClr val="000000"/>
                </a:solidFill>
                <a:latin typeface="Arial"/>
                <a:cs typeface="Arial"/>
              </a:rPr>
              <a:pPr/>
              <a:t>‹#›</a:t>
            </a:fld>
            <a:endParaRPr lang="en-US" sz="600" dirty="0">
              <a:solidFill>
                <a:srgbClr val="000000"/>
              </a:solidFill>
              <a:latin typeface="Arial"/>
              <a:cs typeface="Arial"/>
            </a:endParaRPr>
          </a:p>
        </p:txBody>
      </p:sp>
      <p:sp>
        <p:nvSpPr>
          <p:cNvPr id="4" name="MSIPCMContentMarking" descr="{&quot;HashCode&quot;:1610746136,&quot;Placement&quot;:&quot;Header&quot;,&quot;Top&quot;:0.0,&quot;Left&quot;:278.729126,&quot;SlideWidth&quot;:720,&quot;SlideHeight&quot;:405}">
            <a:extLst>
              <a:ext uri="{FF2B5EF4-FFF2-40B4-BE49-F238E27FC236}">
                <a16:creationId xmlns:a16="http://schemas.microsoft.com/office/drawing/2014/main" id="{39EF5001-1181-452E-BABB-155ED45AC839}"/>
              </a:ext>
            </a:extLst>
          </p:cNvPr>
          <p:cNvSpPr txBox="1"/>
          <p:nvPr userDrawn="1"/>
        </p:nvSpPr>
        <p:spPr>
          <a:xfrm>
            <a:off x="3539860" y="0"/>
            <a:ext cx="2064281" cy="296525"/>
          </a:xfrm>
          <a:prstGeom prst="rect">
            <a:avLst/>
          </a:prstGeom>
          <a:noFill/>
        </p:spPr>
        <p:txBody>
          <a:bodyPr vert="horz" wrap="square" lIns="0" tIns="0" rIns="0" bIns="0" rtlCol="0" anchor="ctr" anchorCtr="1">
            <a:spAutoFit/>
          </a:bodyPr>
          <a:lstStyle/>
          <a:p>
            <a:pPr algn="ctr">
              <a:spcBef>
                <a:spcPts val="0"/>
              </a:spcBef>
              <a:spcAft>
                <a:spcPts val="0"/>
              </a:spcAft>
            </a:pPr>
            <a:r>
              <a:rPr lang="en-AU" sz="1200">
                <a:solidFill>
                  <a:srgbClr val="EEDC00"/>
                </a:solidFill>
                <a:latin typeface="Calibri" panose="020F0502020204030204" pitchFamily="34" charset="0"/>
              </a:rPr>
              <a:t>RMIT Classification: Trusted</a:t>
            </a:r>
          </a:p>
        </p:txBody>
      </p:sp>
    </p:spTree>
    <p:extLst>
      <p:ext uri="{BB962C8B-B14F-4D97-AF65-F5344CB8AC3E}">
        <p14:creationId xmlns:p14="http://schemas.microsoft.com/office/powerpoint/2010/main" val="532841024"/>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62" r:id="rId3"/>
    <p:sldLayoutId id="2147483663" r:id="rId4"/>
    <p:sldLayoutId id="2147483660" r:id="rId5"/>
    <p:sldLayoutId id="2147483664" r:id="rId6"/>
    <p:sldLayoutId id="2147483665" r:id="rId7"/>
    <p:sldLayoutId id="2147483666" r:id="rId8"/>
    <p:sldLayoutId id="2147483667" r:id="rId9"/>
    <p:sldLayoutId id="2147483668" r:id="rId10"/>
    <p:sldLayoutId id="2147483669" r:id="rId11"/>
    <p:sldLayoutId id="2147483650" r:id="rId12"/>
    <p:sldLayoutId id="2147483652" r:id="rId13"/>
    <p:sldLayoutId id="2147483672" r:id="rId14"/>
    <p:sldLayoutId id="2147483654" r:id="rId15"/>
    <p:sldLayoutId id="2147483670" r:id="rId16"/>
    <p:sldLayoutId id="2147483671" r:id="rId17"/>
  </p:sldLayoutIdLst>
  <p:txStyles>
    <p:titleStyle>
      <a:lvl1pPr algn="l" defTabSz="457200" rtl="0" eaLnBrk="1" latinLnBrk="0" hangingPunct="1">
        <a:spcBef>
          <a:spcPct val="0"/>
        </a:spcBef>
        <a:buNone/>
        <a:defRPr sz="3200" b="1" i="0" kern="1200">
          <a:solidFill>
            <a:srgbClr val="000054"/>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800" b="0"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400" b="0"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mailto:council.secretariat@rmit.edu.au"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s://www.legislation.gov.au/Details/F2012L00598"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3"/>
                </a:solidFill>
              </a:rPr>
              <a:t>—</a:t>
            </a:r>
            <a:br>
              <a:rPr lang="en-US" dirty="0"/>
            </a:br>
            <a:r>
              <a:rPr lang="en-US" dirty="0"/>
              <a:t>RMIT Council Elections</a:t>
            </a:r>
          </a:p>
        </p:txBody>
      </p:sp>
      <p:sp>
        <p:nvSpPr>
          <p:cNvPr id="3" name="Subtitle 2"/>
          <p:cNvSpPr>
            <a:spLocks noGrp="1"/>
          </p:cNvSpPr>
          <p:nvPr>
            <p:ph type="subTitle" idx="1"/>
          </p:nvPr>
        </p:nvSpPr>
        <p:spPr/>
        <p:txBody>
          <a:bodyPr/>
          <a:lstStyle/>
          <a:p>
            <a:r>
              <a:rPr lang="en-US" dirty="0"/>
              <a:t>Staff Elected Position </a:t>
            </a:r>
          </a:p>
          <a:p>
            <a:endParaRPr lang="en-US" dirty="0"/>
          </a:p>
          <a:p>
            <a:endParaRPr lang="en-US" dirty="0"/>
          </a:p>
        </p:txBody>
      </p:sp>
      <p:cxnSp>
        <p:nvCxnSpPr>
          <p:cNvPr id="5" name="Straight Connector 4"/>
          <p:cNvCxnSpPr/>
          <p:nvPr/>
        </p:nvCxnSpPr>
        <p:spPr>
          <a:xfrm>
            <a:off x="782594" y="4216989"/>
            <a:ext cx="2054772"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3691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56C103-4D9A-4D2F-9E6E-22F9BA1E668C}"/>
              </a:ext>
            </a:extLst>
          </p:cNvPr>
          <p:cNvSpPr>
            <a:spLocks noGrp="1"/>
          </p:cNvSpPr>
          <p:nvPr>
            <p:ph idx="1"/>
          </p:nvPr>
        </p:nvSpPr>
        <p:spPr>
          <a:xfrm>
            <a:off x="457201" y="1362825"/>
            <a:ext cx="4396154" cy="3024242"/>
          </a:xfrm>
        </p:spPr>
        <p:txBody>
          <a:bodyPr/>
          <a:lstStyle/>
          <a:p>
            <a:pPr>
              <a:lnSpc>
                <a:spcPct val="114000"/>
              </a:lnSpc>
            </a:pPr>
            <a:r>
              <a:rPr lang="en-AU" dirty="0"/>
              <a:t>All RMIT Council members, as a condition of appointment/election, must agree to undertake the following compulsory probity checks:</a:t>
            </a:r>
          </a:p>
          <a:p>
            <a:pPr marL="171450" indent="-171450">
              <a:lnSpc>
                <a:spcPct val="114000"/>
              </a:lnSpc>
              <a:buFont typeface="Arial" panose="020B0604020202020204" pitchFamily="34" charset="0"/>
              <a:buChar char="•"/>
            </a:pPr>
            <a:r>
              <a:rPr lang="en-AU" dirty="0"/>
              <a:t>A National Criminal Record check</a:t>
            </a:r>
          </a:p>
          <a:p>
            <a:pPr marL="171450" indent="-171450">
              <a:lnSpc>
                <a:spcPct val="114000"/>
              </a:lnSpc>
              <a:buFont typeface="Arial" panose="020B0604020202020204" pitchFamily="34" charset="0"/>
              <a:buChar char="•"/>
            </a:pPr>
            <a:r>
              <a:rPr lang="en-AU" dirty="0"/>
              <a:t>A check of Australian Securities and Investment Commission Register of persons prohibited/disqualified under the provisions of the Corporation Act 2001</a:t>
            </a:r>
          </a:p>
          <a:p>
            <a:pPr marL="171450" indent="-171450">
              <a:lnSpc>
                <a:spcPct val="114000"/>
              </a:lnSpc>
              <a:buFont typeface="Arial" panose="020B0604020202020204" pitchFamily="34" charset="0"/>
              <a:buChar char="•"/>
            </a:pPr>
            <a:r>
              <a:rPr lang="en-AU" dirty="0"/>
              <a:t>A check of the Insolvency and Trustee Service Australia National Personal Insolvency Index</a:t>
            </a:r>
          </a:p>
          <a:p>
            <a:pPr marL="171450" indent="-171450">
              <a:lnSpc>
                <a:spcPct val="114000"/>
              </a:lnSpc>
              <a:buFont typeface="Arial" panose="020B0604020202020204" pitchFamily="34" charset="0"/>
              <a:buChar char="•"/>
            </a:pPr>
            <a:r>
              <a:rPr lang="en-AU" dirty="0"/>
              <a:t>Completion of a ‘Declaration of Private Interests’ in a form provided by the University</a:t>
            </a:r>
          </a:p>
          <a:p>
            <a:pPr marL="171450" indent="-171450">
              <a:lnSpc>
                <a:spcPct val="114000"/>
              </a:lnSpc>
              <a:buFont typeface="Arial" panose="020B0604020202020204" pitchFamily="34" charset="0"/>
              <a:buChar char="•"/>
            </a:pPr>
            <a:r>
              <a:rPr lang="en-AU" dirty="0"/>
              <a:t>TEQSA fit and proper person declaration.</a:t>
            </a:r>
          </a:p>
          <a:p>
            <a:endParaRPr lang="en-AU" dirty="0"/>
          </a:p>
        </p:txBody>
      </p:sp>
      <p:sp>
        <p:nvSpPr>
          <p:cNvPr id="3" name="Title 2">
            <a:extLst>
              <a:ext uri="{FF2B5EF4-FFF2-40B4-BE49-F238E27FC236}">
                <a16:creationId xmlns:a16="http://schemas.microsoft.com/office/drawing/2014/main" id="{3BA828B1-6F86-4411-B517-16AA6E4B8997}"/>
              </a:ext>
            </a:extLst>
          </p:cNvPr>
          <p:cNvSpPr>
            <a:spLocks noGrp="1"/>
          </p:cNvSpPr>
          <p:nvPr>
            <p:ph type="title"/>
          </p:nvPr>
        </p:nvSpPr>
        <p:spPr>
          <a:xfrm>
            <a:off x="457199" y="107532"/>
            <a:ext cx="8080131" cy="1111885"/>
          </a:xfrm>
        </p:spPr>
        <p:txBody>
          <a:bodyPr/>
          <a:lstStyle/>
          <a:p>
            <a:r>
              <a:rPr lang="en-AU" dirty="0"/>
              <a:t>Council Member – probity requirements</a:t>
            </a:r>
          </a:p>
        </p:txBody>
      </p:sp>
      <p:pic>
        <p:nvPicPr>
          <p:cNvPr id="6" name="Picture 2" descr="I:\SECSHARE\Committee Secretary Resource Program\Images for Powerpoint Slides\Regulations.gif">
            <a:extLst>
              <a:ext uri="{FF2B5EF4-FFF2-40B4-BE49-F238E27FC236}">
                <a16:creationId xmlns:a16="http://schemas.microsoft.com/office/drawing/2014/main" id="{3EB91835-04DA-4155-BE10-89D591073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7327" y="1374643"/>
            <a:ext cx="3525427" cy="2394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456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1D2CA8-F02C-4A81-A5E6-613A82D11F38}"/>
              </a:ext>
            </a:extLst>
          </p:cNvPr>
          <p:cNvSpPr>
            <a:spLocks noGrp="1"/>
          </p:cNvSpPr>
          <p:nvPr>
            <p:ph idx="1"/>
          </p:nvPr>
        </p:nvSpPr>
        <p:spPr>
          <a:xfrm>
            <a:off x="457200" y="1406769"/>
            <a:ext cx="8141677" cy="2836890"/>
          </a:xfrm>
        </p:spPr>
        <p:txBody>
          <a:bodyPr/>
          <a:lstStyle/>
          <a:p>
            <a:pPr>
              <a:lnSpc>
                <a:spcPct val="80000"/>
              </a:lnSpc>
            </a:pPr>
            <a:r>
              <a:rPr lang="en-AU" sz="2000" dirty="0">
                <a:solidFill>
                  <a:schemeClr val="tx1"/>
                </a:solidFill>
              </a:rPr>
              <a:t>Meetings</a:t>
            </a:r>
          </a:p>
          <a:p>
            <a:pPr marL="171450" indent="-171450">
              <a:lnSpc>
                <a:spcPct val="114000"/>
              </a:lnSpc>
              <a:buFont typeface="Arial" panose="020B0604020202020204" pitchFamily="34" charset="0"/>
              <a:buChar char="•"/>
            </a:pPr>
            <a:r>
              <a:rPr lang="en-AU" dirty="0"/>
              <a:t>A term on University Council requires attendance at </a:t>
            </a:r>
            <a:r>
              <a:rPr lang="en-AU" b="1" dirty="0"/>
              <a:t>six</a:t>
            </a:r>
            <a:r>
              <a:rPr lang="en-AU" dirty="0"/>
              <a:t> </a:t>
            </a:r>
            <a:r>
              <a:rPr lang="en-AU" b="1" dirty="0"/>
              <a:t>Council meetings per year</a:t>
            </a:r>
            <a:r>
              <a:rPr lang="en-AU" dirty="0"/>
              <a:t>. Meetings are approximately 8 hours in duration and run from approx. 8.30am – 4.30pm.</a:t>
            </a:r>
          </a:p>
          <a:p>
            <a:pPr marL="171450" indent="-171450">
              <a:lnSpc>
                <a:spcPct val="114000"/>
              </a:lnSpc>
              <a:buFont typeface="Arial" panose="020B0604020202020204" pitchFamily="34" charset="0"/>
              <a:buChar char="•"/>
            </a:pPr>
            <a:r>
              <a:rPr lang="en-AU" dirty="0"/>
              <a:t>Each year Council also holds up to </a:t>
            </a:r>
            <a:r>
              <a:rPr lang="en-AU" b="1" dirty="0"/>
              <a:t>two full day Strategic Discussions </a:t>
            </a:r>
            <a:r>
              <a:rPr lang="en-AU" dirty="0"/>
              <a:t>where it focuses on issues of sector and University importance. </a:t>
            </a:r>
          </a:p>
          <a:p>
            <a:pPr marL="171450" indent="-171450">
              <a:lnSpc>
                <a:spcPct val="114000"/>
              </a:lnSpc>
              <a:buFont typeface="Arial" panose="020B0604020202020204" pitchFamily="34" charset="0"/>
              <a:buChar char="•"/>
            </a:pPr>
            <a:r>
              <a:rPr lang="en-AU" dirty="0"/>
              <a:t>Under the Act a member’s office becomes vacant where the member has failed to attend 3 consecutive ordinary meetings of Council, without Council’s approval.</a:t>
            </a:r>
          </a:p>
          <a:p>
            <a:r>
              <a:rPr lang="en-AU" sz="2000" dirty="0">
                <a:solidFill>
                  <a:schemeClr val="tx1"/>
                </a:solidFill>
              </a:rPr>
              <a:t>Events</a:t>
            </a:r>
          </a:p>
          <a:p>
            <a:r>
              <a:rPr lang="en-AU" dirty="0"/>
              <a:t>RMIT Council members are invited to attend a number of University functions throughout the year.</a:t>
            </a:r>
          </a:p>
        </p:txBody>
      </p:sp>
      <p:sp>
        <p:nvSpPr>
          <p:cNvPr id="3" name="Title 2">
            <a:extLst>
              <a:ext uri="{FF2B5EF4-FFF2-40B4-BE49-F238E27FC236}">
                <a16:creationId xmlns:a16="http://schemas.microsoft.com/office/drawing/2014/main" id="{15AD334F-46E8-499D-B011-9DBAD94D363C}"/>
              </a:ext>
            </a:extLst>
          </p:cNvPr>
          <p:cNvSpPr>
            <a:spLocks noGrp="1"/>
          </p:cNvSpPr>
          <p:nvPr>
            <p:ph type="title"/>
          </p:nvPr>
        </p:nvSpPr>
        <p:spPr>
          <a:xfrm>
            <a:off x="457199" y="107532"/>
            <a:ext cx="7807569" cy="1111885"/>
          </a:xfrm>
        </p:spPr>
        <p:txBody>
          <a:bodyPr/>
          <a:lstStyle/>
          <a:p>
            <a:r>
              <a:rPr lang="en-AU" dirty="0"/>
              <a:t>Council Member – time commitment</a:t>
            </a:r>
          </a:p>
        </p:txBody>
      </p:sp>
    </p:spTree>
    <p:extLst>
      <p:ext uri="{BB962C8B-B14F-4D97-AF65-F5344CB8AC3E}">
        <p14:creationId xmlns:p14="http://schemas.microsoft.com/office/powerpoint/2010/main" val="1702458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71CCCD-D476-4525-89C6-ADC362A0DE52}"/>
              </a:ext>
            </a:extLst>
          </p:cNvPr>
          <p:cNvSpPr>
            <a:spLocks noGrp="1"/>
          </p:cNvSpPr>
          <p:nvPr>
            <p:ph idx="1"/>
          </p:nvPr>
        </p:nvSpPr>
        <p:spPr>
          <a:xfrm>
            <a:off x="457200" y="1028700"/>
            <a:ext cx="8150469" cy="3214959"/>
          </a:xfrm>
        </p:spPr>
        <p:txBody>
          <a:bodyPr/>
          <a:lstStyle/>
          <a:p>
            <a:r>
              <a:rPr lang="en-AU" dirty="0"/>
              <a:t>Elected Council members must complete governance training as determined by Council as a condition of membership.  </a:t>
            </a:r>
          </a:p>
          <a:p>
            <a:endParaRPr lang="en-AU" dirty="0"/>
          </a:p>
          <a:p>
            <a:r>
              <a:rPr lang="en-AU" dirty="0"/>
              <a:t>Upon election, members are provided with an Induction kit including materials containing major University Planning documents, strategic plan, business plan, annual report and other resource documentation.</a:t>
            </a:r>
          </a:p>
          <a:p>
            <a:endParaRPr lang="en-AU" dirty="0"/>
          </a:p>
          <a:p>
            <a:r>
              <a:rPr lang="en-AU" dirty="0"/>
              <a:t>Council Induction includes meetings with a range of senior management including, but not limited to the Vice-Chancellor, the University Secretary, and the Chief Operating Officer and Chief Financial Officer for discussion of the role of Council and responsibilities, key RMIT strategies and objectives, understanding financial statements</a:t>
            </a:r>
          </a:p>
          <a:p>
            <a:endParaRPr lang="en-AU" dirty="0"/>
          </a:p>
          <a:p>
            <a:r>
              <a:rPr lang="en-AU" dirty="0"/>
              <a:t>Mentoring - should you wish, an experienced University Councillor will be invited to be your mentor. A mentor will be an additional point of contact between meetings and particularly in periods leading up to meetings of Council.</a:t>
            </a:r>
          </a:p>
          <a:p>
            <a:endParaRPr lang="en-AU" dirty="0"/>
          </a:p>
        </p:txBody>
      </p:sp>
      <p:sp>
        <p:nvSpPr>
          <p:cNvPr id="3" name="Title 2">
            <a:extLst>
              <a:ext uri="{FF2B5EF4-FFF2-40B4-BE49-F238E27FC236}">
                <a16:creationId xmlns:a16="http://schemas.microsoft.com/office/drawing/2014/main" id="{1A54A158-30A4-4510-8297-BE5527B963E6}"/>
              </a:ext>
            </a:extLst>
          </p:cNvPr>
          <p:cNvSpPr>
            <a:spLocks noGrp="1"/>
          </p:cNvSpPr>
          <p:nvPr>
            <p:ph type="title"/>
          </p:nvPr>
        </p:nvSpPr>
        <p:spPr/>
        <p:txBody>
          <a:bodyPr/>
          <a:lstStyle/>
          <a:p>
            <a:r>
              <a:rPr lang="en-AU" dirty="0"/>
              <a:t>Council Member - induction</a:t>
            </a:r>
          </a:p>
        </p:txBody>
      </p:sp>
    </p:spTree>
    <p:extLst>
      <p:ext uri="{BB962C8B-B14F-4D97-AF65-F5344CB8AC3E}">
        <p14:creationId xmlns:p14="http://schemas.microsoft.com/office/powerpoint/2010/main" val="2065485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E1CCF5-A20A-43E2-A085-72C5EB5B64D5}"/>
              </a:ext>
            </a:extLst>
          </p:cNvPr>
          <p:cNvSpPr>
            <a:spLocks noGrp="1"/>
          </p:cNvSpPr>
          <p:nvPr>
            <p:ph idx="1"/>
          </p:nvPr>
        </p:nvSpPr>
        <p:spPr>
          <a:xfrm>
            <a:off x="457200" y="984738"/>
            <a:ext cx="8062546" cy="3258921"/>
          </a:xfrm>
        </p:spPr>
        <p:txBody>
          <a:bodyPr/>
          <a:lstStyle/>
          <a:p>
            <a:r>
              <a:rPr lang="en-AU" dirty="0"/>
              <a:t>Council member remuneration is determined by the provisions of the Act. Council members who are not members of staff, employees of the Crown or employees of a statutory authority may be paid an honorarium fixed in accordance with Victorian Government Guidelines approved by the Minister.</a:t>
            </a:r>
          </a:p>
          <a:p>
            <a:endParaRPr lang="en-AU" dirty="0"/>
          </a:p>
          <a:p>
            <a:r>
              <a:rPr lang="en-AU" dirty="0"/>
              <a:t>The University offers a scheme for funded time release for elected staff serving on Council. The amount flows annually to the unit or school in which the staff member on Council is employed and will depend on the time fraction and level of the staff member’s appointment, and is to be spent in supporting backfill for the staff member as a consequence of them fulfilling their Council obligations.</a:t>
            </a:r>
          </a:p>
          <a:p>
            <a:endParaRPr lang="en-AU" dirty="0"/>
          </a:p>
          <a:p>
            <a:r>
              <a:rPr lang="en-AU"/>
              <a:t>Council </a:t>
            </a:r>
            <a:r>
              <a:rPr lang="en-AU" dirty="0"/>
              <a:t>members are covered by RMIT Directors Indemnity insurance. </a:t>
            </a:r>
          </a:p>
          <a:p>
            <a:endParaRPr lang="en-AU" dirty="0"/>
          </a:p>
        </p:txBody>
      </p:sp>
      <p:sp>
        <p:nvSpPr>
          <p:cNvPr id="3" name="Title 2">
            <a:extLst>
              <a:ext uri="{FF2B5EF4-FFF2-40B4-BE49-F238E27FC236}">
                <a16:creationId xmlns:a16="http://schemas.microsoft.com/office/drawing/2014/main" id="{40B9B6A5-BBF6-4B7A-9BFC-79A3DBEBB41C}"/>
              </a:ext>
            </a:extLst>
          </p:cNvPr>
          <p:cNvSpPr>
            <a:spLocks noGrp="1"/>
          </p:cNvSpPr>
          <p:nvPr>
            <p:ph type="title"/>
          </p:nvPr>
        </p:nvSpPr>
        <p:spPr/>
        <p:txBody>
          <a:bodyPr/>
          <a:lstStyle/>
          <a:p>
            <a:r>
              <a:rPr lang="en-AU" dirty="0"/>
              <a:t>Council Member - conditions</a:t>
            </a:r>
          </a:p>
        </p:txBody>
      </p:sp>
    </p:spTree>
    <p:extLst>
      <p:ext uri="{BB962C8B-B14F-4D97-AF65-F5344CB8AC3E}">
        <p14:creationId xmlns:p14="http://schemas.microsoft.com/office/powerpoint/2010/main" val="1807707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503CFB-E8DA-4B8E-B62B-8B18A2F59215}"/>
              </a:ext>
            </a:extLst>
          </p:cNvPr>
          <p:cNvSpPr>
            <a:spLocks noGrp="1"/>
          </p:cNvSpPr>
          <p:nvPr>
            <p:ph type="title"/>
          </p:nvPr>
        </p:nvSpPr>
        <p:spPr/>
        <p:txBody>
          <a:bodyPr/>
          <a:lstStyle/>
          <a:p>
            <a:r>
              <a:rPr lang="en-AU" dirty="0"/>
              <a:t>Questions?</a:t>
            </a:r>
          </a:p>
        </p:txBody>
      </p:sp>
      <p:sp>
        <p:nvSpPr>
          <p:cNvPr id="4" name="Text Placeholder 3">
            <a:extLst>
              <a:ext uri="{FF2B5EF4-FFF2-40B4-BE49-F238E27FC236}">
                <a16:creationId xmlns:a16="http://schemas.microsoft.com/office/drawing/2014/main" id="{7FD060EA-5173-47B8-A16E-70BF6A4B00FA}"/>
              </a:ext>
            </a:extLst>
          </p:cNvPr>
          <p:cNvSpPr>
            <a:spLocks noGrp="1"/>
          </p:cNvSpPr>
          <p:nvPr>
            <p:ph type="body" sz="quarter" idx="13"/>
          </p:nvPr>
        </p:nvSpPr>
        <p:spPr>
          <a:xfrm>
            <a:off x="764461" y="1348554"/>
            <a:ext cx="7261922" cy="575411"/>
          </a:xfrm>
        </p:spPr>
        <p:txBody>
          <a:bodyPr>
            <a:normAutofit fontScale="92500" lnSpcReduction="20000"/>
          </a:bodyPr>
          <a:lstStyle/>
          <a:p>
            <a:r>
              <a:rPr lang="en-AU" dirty="0"/>
              <a:t>Please contact </a:t>
            </a:r>
            <a:r>
              <a:rPr lang="en-AU" dirty="0">
                <a:hlinkClick r:id="rId2"/>
              </a:rPr>
              <a:t>council.secretariat@rmit.edu.au</a:t>
            </a:r>
            <a:r>
              <a:rPr lang="en-AU" dirty="0"/>
              <a:t> if you have any questions about the role.</a:t>
            </a:r>
          </a:p>
        </p:txBody>
      </p:sp>
      <p:pic>
        <p:nvPicPr>
          <p:cNvPr id="6" name="Picture 2" descr="I:\SECSHARE\Committee Secretary Resource Program\Images for Powerpoint Slides\Question.jpg">
            <a:extLst>
              <a:ext uri="{FF2B5EF4-FFF2-40B4-BE49-F238E27FC236}">
                <a16:creationId xmlns:a16="http://schemas.microsoft.com/office/drawing/2014/main" id="{86383363-D266-481A-84F4-78A700DF1D6E}"/>
              </a:ext>
            </a:extLst>
          </p:cNvPr>
          <p:cNvPicPr>
            <a:picLocks noGrp="1" noChangeAspect="1" noChangeArrowheads="1"/>
          </p:cNvPicPr>
          <p:nvPr>
            <p:ph idx="1"/>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767477" y="2057400"/>
            <a:ext cx="3255890" cy="2185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075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EB6350-79B2-4DFD-BF0A-1719F570C422}"/>
              </a:ext>
            </a:extLst>
          </p:cNvPr>
          <p:cNvSpPr>
            <a:spLocks noGrp="1"/>
          </p:cNvSpPr>
          <p:nvPr>
            <p:ph idx="1"/>
          </p:nvPr>
        </p:nvSpPr>
        <p:spPr>
          <a:xfrm>
            <a:off x="457200" y="1883316"/>
            <a:ext cx="7860323" cy="2360343"/>
          </a:xfrm>
        </p:spPr>
        <p:txBody>
          <a:bodyPr>
            <a:normAutofit fontScale="92500" lnSpcReduction="10000"/>
          </a:bodyPr>
          <a:lstStyle/>
          <a:p>
            <a:r>
              <a:rPr lang="en-AU" dirty="0"/>
              <a:t>There is ONE (1) vacancy for a staff member elected by and from the staff of the University for a term commencing 1 August 2022 and concluding </a:t>
            </a:r>
            <a:r>
              <a:rPr lang="en-AU"/>
              <a:t>31 October </a:t>
            </a:r>
            <a:r>
              <a:rPr lang="en-AU" dirty="0"/>
              <a:t>2024.</a:t>
            </a:r>
          </a:p>
          <a:p>
            <a:endParaRPr lang="en-AU" dirty="0"/>
          </a:p>
          <a:p>
            <a:r>
              <a:rPr lang="en-AU" u="sng" dirty="0"/>
              <a:t>Candidates must:</a:t>
            </a:r>
          </a:p>
          <a:p>
            <a:pPr marL="171450" indent="-171450">
              <a:buFont typeface="Arial" panose="020B0604020202020204" pitchFamily="34" charset="0"/>
              <a:buChar char="•"/>
            </a:pPr>
            <a:r>
              <a:rPr lang="en-AU" dirty="0"/>
              <a:t>Be employed at .5 FTE or above</a:t>
            </a:r>
          </a:p>
          <a:p>
            <a:pPr marL="171450" indent="-171450">
              <a:buFont typeface="Arial" panose="020B0604020202020204" pitchFamily="34" charset="0"/>
              <a:buChar char="•"/>
            </a:pPr>
            <a:r>
              <a:rPr lang="en-AU" dirty="0"/>
              <a:t>Not be casually employed</a:t>
            </a:r>
          </a:p>
          <a:p>
            <a:pPr marL="171450" indent="-171450">
              <a:buFont typeface="Arial" panose="020B0604020202020204" pitchFamily="34" charset="0"/>
              <a:buChar char="•"/>
            </a:pPr>
            <a:r>
              <a:rPr lang="en-AU" dirty="0"/>
              <a:t>Have held that appointment for a period of more than 12 months as of 1 August 2022 </a:t>
            </a:r>
          </a:p>
          <a:p>
            <a:pPr marL="171450" indent="-171450">
              <a:buFont typeface="Arial" panose="020B0604020202020204" pitchFamily="34" charset="0"/>
              <a:buChar char="•"/>
            </a:pPr>
            <a:r>
              <a:rPr lang="en-AU" dirty="0"/>
              <a:t>The substantive position must be held in Australia</a:t>
            </a:r>
          </a:p>
          <a:p>
            <a:pPr marL="171450" indent="-171450">
              <a:buFont typeface="Arial" panose="020B0604020202020204" pitchFamily="34" charset="0"/>
              <a:buChar char="•"/>
            </a:pPr>
            <a:r>
              <a:rPr lang="en-AU" dirty="0"/>
              <a:t>Not be a director of another educational institution</a:t>
            </a:r>
          </a:p>
          <a:p>
            <a:pPr marL="171450" indent="-171450">
              <a:buFont typeface="Arial" panose="020B0604020202020204" pitchFamily="34" charset="0"/>
              <a:buChar char="•"/>
            </a:pPr>
            <a:r>
              <a:rPr lang="en-AU" dirty="0"/>
              <a:t>Satisfy the fit and proper person requirements specified by </a:t>
            </a:r>
            <a:r>
              <a:rPr lang="en-AU" dirty="0">
                <a:hlinkClick r:id="rId2"/>
              </a:rPr>
              <a:t>TEQSA</a:t>
            </a:r>
            <a:endParaRPr lang="en-AU" dirty="0"/>
          </a:p>
          <a:p>
            <a:pPr marL="171450" indent="-171450">
              <a:buFont typeface="Arial" panose="020B0604020202020204" pitchFamily="34" charset="0"/>
              <a:buChar char="•"/>
            </a:pPr>
            <a:r>
              <a:rPr lang="en-AU" dirty="0"/>
              <a:t>Provide a statement that the candidate will, during the election period, and if successful, during the term on Council, comply with the requirements of the RMIT Act 2010, the University’s statute, regulations and policies and the Council Charter and will complete AICD training as determined by Council.</a:t>
            </a:r>
          </a:p>
        </p:txBody>
      </p:sp>
      <p:sp>
        <p:nvSpPr>
          <p:cNvPr id="3" name="Title 2">
            <a:extLst>
              <a:ext uri="{FF2B5EF4-FFF2-40B4-BE49-F238E27FC236}">
                <a16:creationId xmlns:a16="http://schemas.microsoft.com/office/drawing/2014/main" id="{EC0609FF-38F4-4439-A689-3D016016CC80}"/>
              </a:ext>
            </a:extLst>
          </p:cNvPr>
          <p:cNvSpPr>
            <a:spLocks noGrp="1"/>
          </p:cNvSpPr>
          <p:nvPr>
            <p:ph type="title"/>
          </p:nvPr>
        </p:nvSpPr>
        <p:spPr/>
        <p:txBody>
          <a:bodyPr/>
          <a:lstStyle/>
          <a:p>
            <a:r>
              <a:rPr lang="en-AU" dirty="0"/>
              <a:t>Eligibility Requirements</a:t>
            </a:r>
          </a:p>
        </p:txBody>
      </p:sp>
      <p:sp>
        <p:nvSpPr>
          <p:cNvPr id="4" name="Text Placeholder 3">
            <a:extLst>
              <a:ext uri="{FF2B5EF4-FFF2-40B4-BE49-F238E27FC236}">
                <a16:creationId xmlns:a16="http://schemas.microsoft.com/office/drawing/2014/main" id="{28B7A7AE-83EB-4612-B9F5-2B16A3B6FFA8}"/>
              </a:ext>
            </a:extLst>
          </p:cNvPr>
          <p:cNvSpPr>
            <a:spLocks noGrp="1"/>
          </p:cNvSpPr>
          <p:nvPr>
            <p:ph type="body" sz="quarter" idx="13"/>
          </p:nvPr>
        </p:nvSpPr>
        <p:spPr/>
        <p:txBody>
          <a:bodyPr/>
          <a:lstStyle/>
          <a:p>
            <a:r>
              <a:rPr lang="en-AU" dirty="0"/>
              <a:t>Staff Position</a:t>
            </a:r>
          </a:p>
        </p:txBody>
      </p:sp>
    </p:spTree>
    <p:extLst>
      <p:ext uri="{BB962C8B-B14F-4D97-AF65-F5344CB8AC3E}">
        <p14:creationId xmlns:p14="http://schemas.microsoft.com/office/powerpoint/2010/main" val="4007808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883261-870E-49F6-8425-8E422052E4DD}"/>
              </a:ext>
            </a:extLst>
          </p:cNvPr>
          <p:cNvSpPr>
            <a:spLocks noGrp="1"/>
          </p:cNvSpPr>
          <p:nvPr>
            <p:ph idx="1"/>
          </p:nvPr>
        </p:nvSpPr>
        <p:spPr>
          <a:xfrm>
            <a:off x="457199" y="1362189"/>
            <a:ext cx="5354515" cy="2559180"/>
          </a:xfrm>
        </p:spPr>
        <p:txBody>
          <a:bodyPr>
            <a:normAutofit lnSpcReduction="10000"/>
          </a:bodyPr>
          <a:lstStyle/>
          <a:p>
            <a:r>
              <a:rPr lang="en-AU" dirty="0"/>
              <a:t>Nominations are open from 12noon on Thursday 16 June to 12noon on Monday 27 June 2022.</a:t>
            </a:r>
          </a:p>
          <a:p>
            <a:endParaRPr lang="en-AU" dirty="0"/>
          </a:p>
          <a:p>
            <a:r>
              <a:rPr lang="en-AU" dirty="0"/>
              <a:t>Interested and eligible candidates are requested to self nominate via online nomination.  An email was sent to all staff members eligible to nominate. </a:t>
            </a:r>
          </a:p>
          <a:p>
            <a:endParaRPr lang="en-AU" dirty="0"/>
          </a:p>
          <a:p>
            <a:r>
              <a:rPr lang="en-AU" dirty="0"/>
              <a:t>If the number of nominations received exceeds the number of vacancies, an election will be conducted online from 12noon Thursday, 30 June, closing at 12noon Monday 4 July 2022.</a:t>
            </a:r>
          </a:p>
          <a:p>
            <a:endParaRPr lang="en-AU" dirty="0"/>
          </a:p>
          <a:p>
            <a:r>
              <a:rPr lang="en-AU" dirty="0"/>
              <a:t>A nominee may, no later than three (3) working days following the close of nominations withdraw their nomination by notice in writing to the returning officer via elections@rmit.edu.au</a:t>
            </a:r>
          </a:p>
        </p:txBody>
      </p:sp>
      <p:sp>
        <p:nvSpPr>
          <p:cNvPr id="3" name="Title 2">
            <a:extLst>
              <a:ext uri="{FF2B5EF4-FFF2-40B4-BE49-F238E27FC236}">
                <a16:creationId xmlns:a16="http://schemas.microsoft.com/office/drawing/2014/main" id="{CEFB293E-6365-4C2C-9B93-4AC43DFFB930}"/>
              </a:ext>
            </a:extLst>
          </p:cNvPr>
          <p:cNvSpPr>
            <a:spLocks noGrp="1"/>
          </p:cNvSpPr>
          <p:nvPr>
            <p:ph type="title"/>
          </p:nvPr>
        </p:nvSpPr>
        <p:spPr/>
        <p:txBody>
          <a:bodyPr/>
          <a:lstStyle/>
          <a:p>
            <a:r>
              <a:rPr lang="en-AU" dirty="0"/>
              <a:t>Nomination Period	</a:t>
            </a:r>
          </a:p>
        </p:txBody>
      </p:sp>
      <p:pic>
        <p:nvPicPr>
          <p:cNvPr id="6" name="Picture 3" descr="I:\SECSHARE\Committee Secretary Resource Program\Images for Powerpoint Slides\Vote.jpg">
            <a:extLst>
              <a:ext uri="{FF2B5EF4-FFF2-40B4-BE49-F238E27FC236}">
                <a16:creationId xmlns:a16="http://schemas.microsoft.com/office/drawing/2014/main" id="{465FD8BC-2D7D-4EC9-BEDB-1E8F1242A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2934" y="995893"/>
            <a:ext cx="2776896" cy="270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648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0E9B7D-76E5-4DD8-950D-AA58D75ADB99}"/>
              </a:ext>
            </a:extLst>
          </p:cNvPr>
          <p:cNvSpPr>
            <a:spLocks noGrp="1"/>
          </p:cNvSpPr>
          <p:nvPr>
            <p:ph idx="1"/>
          </p:nvPr>
        </p:nvSpPr>
        <p:spPr>
          <a:xfrm>
            <a:off x="641838" y="1100242"/>
            <a:ext cx="8044962" cy="3304704"/>
          </a:xfrm>
        </p:spPr>
        <p:txBody>
          <a:bodyPr>
            <a:normAutofit/>
          </a:bodyPr>
          <a:lstStyle/>
          <a:p>
            <a:r>
              <a:rPr lang="en-AU" sz="2000" dirty="0">
                <a:solidFill>
                  <a:schemeClr val="tx1"/>
                </a:solidFill>
              </a:rPr>
              <a:t>Governance</a:t>
            </a:r>
          </a:p>
          <a:p>
            <a:r>
              <a:rPr lang="en-AU" sz="1100" dirty="0">
                <a:latin typeface="Arial" panose="020B0604020202020204" pitchFamily="34" charset="0"/>
                <a:cs typeface="Arial" panose="020B0604020202020204" pitchFamily="34" charset="0"/>
              </a:rPr>
              <a:t>Governance processes define rights and responsibilities, provide clarity about who can make decisions and any constraints on those decisions and ensure information on these processes is accessible. </a:t>
            </a:r>
          </a:p>
          <a:p>
            <a:pPr marL="468313" lvl="1" indent="-285750">
              <a:buFont typeface="Arial" panose="020B0604020202020204" pitchFamily="34" charset="0"/>
              <a:buChar char="•"/>
            </a:pPr>
            <a:r>
              <a:rPr lang="en-AU" sz="1100" dirty="0">
                <a:latin typeface="Arial" panose="020B0604020202020204" pitchFamily="34" charset="0"/>
                <a:cs typeface="Arial" panose="020B0604020202020204" pitchFamily="34" charset="0"/>
              </a:rPr>
              <a:t>The governing authority of RMIT University is the Council. </a:t>
            </a:r>
          </a:p>
          <a:p>
            <a:pPr marL="468313" lvl="1" indent="-285750">
              <a:buFont typeface="Arial" panose="020B0604020202020204" pitchFamily="34" charset="0"/>
              <a:buChar char="•"/>
            </a:pPr>
            <a:r>
              <a:rPr lang="en-AU" sz="1100" dirty="0">
                <a:latin typeface="Arial" panose="020B0604020202020204" pitchFamily="34" charset="0"/>
                <a:cs typeface="Arial" panose="020B0604020202020204" pitchFamily="34" charset="0"/>
              </a:rPr>
              <a:t>The Council is responsible for the direction and superintendence of the University and Council members participate in formulating University policy and monitoring the University’s performance. </a:t>
            </a:r>
          </a:p>
          <a:p>
            <a:pPr marL="468313" lvl="1" indent="-285750">
              <a:buFont typeface="Arial" panose="020B0604020202020204" pitchFamily="34" charset="0"/>
              <a:buChar char="•"/>
            </a:pPr>
            <a:r>
              <a:rPr lang="en-AU" sz="1100" dirty="0">
                <a:latin typeface="Arial" panose="020B0604020202020204" pitchFamily="34" charset="0"/>
                <a:cs typeface="Arial" panose="020B0604020202020204" pitchFamily="34" charset="0"/>
              </a:rPr>
              <a:t>The Council appoints the Vice-Chancellor and senior executives.</a:t>
            </a:r>
          </a:p>
          <a:p>
            <a:pPr marL="182563" lvl="1"/>
            <a:endParaRPr lang="en-AU" sz="1100" dirty="0">
              <a:latin typeface="Arial" panose="020B0604020202020204" pitchFamily="34" charset="0"/>
              <a:cs typeface="Arial" panose="020B0604020202020204" pitchFamily="34" charset="0"/>
            </a:endParaRPr>
          </a:p>
          <a:p>
            <a:r>
              <a:rPr lang="en-AU" sz="2000" dirty="0">
                <a:solidFill>
                  <a:schemeClr val="tx1"/>
                </a:solidFill>
              </a:rPr>
              <a:t>Management</a:t>
            </a:r>
          </a:p>
          <a:p>
            <a:r>
              <a:rPr lang="en-AU" sz="1100" dirty="0"/>
              <a:t>The operational aspects of managing RMIT are delegated to the Vice-Chancellor and President, who is supported by senior executives.</a:t>
            </a:r>
          </a:p>
          <a:p>
            <a:pPr marL="468313" lvl="1" indent="-285750">
              <a:buFont typeface="Arial" panose="020B0604020202020204" pitchFamily="34" charset="0"/>
              <a:buChar char="•"/>
            </a:pPr>
            <a:r>
              <a:rPr lang="en-AU" sz="1100" dirty="0"/>
              <a:t>Council delegates the operational aspects of managing the university to the Vice-Chancellor and President, who is responsible for the overall direction of strategic planning, finance and external affairs. </a:t>
            </a:r>
          </a:p>
          <a:p>
            <a:pPr marL="468313" lvl="1" indent="-285750">
              <a:buFont typeface="Arial" panose="020B0604020202020204" pitchFamily="34" charset="0"/>
              <a:buChar char="•"/>
            </a:pPr>
            <a:r>
              <a:rPr lang="en-AU" sz="1100" dirty="0"/>
              <a:t>The Vice-Chancellor is supported by an executive team that provides advice on policy and administrative matters relating to their area of responsibility.</a:t>
            </a:r>
          </a:p>
          <a:p>
            <a:pPr marL="182563" lvl="1"/>
            <a:endParaRPr lang="en-AU" sz="1100" dirty="0">
              <a:latin typeface="Arial" panose="020B0604020202020204" pitchFamily="34" charset="0"/>
              <a:cs typeface="Arial" panose="020B0604020202020204" pitchFamily="34" charset="0"/>
            </a:endParaRPr>
          </a:p>
          <a:p>
            <a:endParaRPr lang="en-AU" dirty="0"/>
          </a:p>
        </p:txBody>
      </p:sp>
      <p:sp>
        <p:nvSpPr>
          <p:cNvPr id="3" name="Title 2">
            <a:extLst>
              <a:ext uri="{FF2B5EF4-FFF2-40B4-BE49-F238E27FC236}">
                <a16:creationId xmlns:a16="http://schemas.microsoft.com/office/drawing/2014/main" id="{F627BBCA-AE35-45D3-A63C-187A6838313A}"/>
              </a:ext>
            </a:extLst>
          </p:cNvPr>
          <p:cNvSpPr>
            <a:spLocks noGrp="1"/>
          </p:cNvSpPr>
          <p:nvPr>
            <p:ph type="title"/>
          </p:nvPr>
        </p:nvSpPr>
        <p:spPr/>
        <p:txBody>
          <a:bodyPr/>
          <a:lstStyle/>
          <a:p>
            <a:r>
              <a:rPr lang="en-AU" dirty="0"/>
              <a:t>Overview of Governance</a:t>
            </a:r>
          </a:p>
        </p:txBody>
      </p:sp>
    </p:spTree>
    <p:extLst>
      <p:ext uri="{BB962C8B-B14F-4D97-AF65-F5344CB8AC3E}">
        <p14:creationId xmlns:p14="http://schemas.microsoft.com/office/powerpoint/2010/main" val="270940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E52934-846C-4E05-B0D7-85713459E5D6}"/>
              </a:ext>
            </a:extLst>
          </p:cNvPr>
          <p:cNvSpPr>
            <a:spLocks noGrp="1"/>
          </p:cNvSpPr>
          <p:nvPr>
            <p:ph type="title"/>
          </p:nvPr>
        </p:nvSpPr>
        <p:spPr>
          <a:xfrm>
            <a:off x="457200" y="107533"/>
            <a:ext cx="7261922" cy="868414"/>
          </a:xfrm>
        </p:spPr>
        <p:txBody>
          <a:bodyPr/>
          <a:lstStyle/>
          <a:p>
            <a:r>
              <a:rPr lang="en-AU" dirty="0"/>
              <a:t>Role of Council</a:t>
            </a:r>
          </a:p>
        </p:txBody>
      </p:sp>
      <p:sp>
        <p:nvSpPr>
          <p:cNvPr id="4" name="Text Placeholder 3">
            <a:extLst>
              <a:ext uri="{FF2B5EF4-FFF2-40B4-BE49-F238E27FC236}">
                <a16:creationId xmlns:a16="http://schemas.microsoft.com/office/drawing/2014/main" id="{E76C17E8-7F5E-40B8-9A46-CF49FBB78C26}"/>
              </a:ext>
            </a:extLst>
          </p:cNvPr>
          <p:cNvSpPr>
            <a:spLocks noGrp="1"/>
          </p:cNvSpPr>
          <p:nvPr>
            <p:ph type="body" sz="quarter" idx="13"/>
          </p:nvPr>
        </p:nvSpPr>
        <p:spPr>
          <a:xfrm>
            <a:off x="1116885" y="791308"/>
            <a:ext cx="7261922" cy="4149969"/>
          </a:xfrm>
        </p:spPr>
        <p:txBody>
          <a:bodyPr>
            <a:normAutofit fontScale="55000" lnSpcReduction="20000"/>
          </a:bodyPr>
          <a:lstStyle/>
          <a:p>
            <a:r>
              <a:rPr lang="en-AU" sz="3600" dirty="0"/>
              <a:t>Functions of Council</a:t>
            </a:r>
          </a:p>
          <a:p>
            <a:pPr marL="468313" lvl="1" indent="-285750">
              <a:lnSpc>
                <a:spcPct val="134000"/>
              </a:lnSpc>
              <a:buFont typeface="Arial" panose="020B0604020202020204" pitchFamily="34" charset="0"/>
              <a:buChar char="•"/>
            </a:pPr>
            <a:r>
              <a:rPr lang="en-AU" sz="2000" b="1" dirty="0">
                <a:solidFill>
                  <a:srgbClr val="000000"/>
                </a:solidFill>
                <a:latin typeface="Arial" panose="020B0604020202020204" pitchFamily="34" charset="0"/>
                <a:cs typeface="Arial" panose="020B0604020202020204" pitchFamily="34" charset="0"/>
              </a:rPr>
              <a:t>External accountability</a:t>
            </a:r>
            <a:r>
              <a:rPr lang="en-AU" sz="2000" dirty="0">
                <a:solidFill>
                  <a:srgbClr val="000000"/>
                </a:solidFill>
                <a:latin typeface="Arial" panose="020B0604020202020204" pitchFamily="34" charset="0"/>
                <a:cs typeface="Arial" panose="020B0604020202020204" pitchFamily="34" charset="0"/>
              </a:rPr>
              <a:t> (reporting, ensuring statutory compliance, reviewing audit reports) and longer term strategic thinking (reviewing and initiating strategic analysis, formulating strategy, setting corporate direction) </a:t>
            </a:r>
          </a:p>
          <a:p>
            <a:pPr marL="468313" lvl="1" indent="-285750">
              <a:lnSpc>
                <a:spcPct val="134000"/>
              </a:lnSpc>
              <a:buFont typeface="Arial" panose="020B0604020202020204" pitchFamily="34" charset="0"/>
              <a:buChar char="•"/>
            </a:pPr>
            <a:r>
              <a:rPr lang="en-AU" sz="2000" b="1" dirty="0">
                <a:solidFill>
                  <a:srgbClr val="000000"/>
                </a:solidFill>
                <a:latin typeface="Arial" panose="020B0604020202020204" pitchFamily="34" charset="0"/>
                <a:cs typeface="Arial" panose="020B0604020202020204" pitchFamily="34" charset="0"/>
              </a:rPr>
              <a:t>Internal oversight </a:t>
            </a:r>
            <a:r>
              <a:rPr lang="en-AU" sz="2000" dirty="0">
                <a:solidFill>
                  <a:srgbClr val="000000"/>
                </a:solidFill>
                <a:latin typeface="Arial" panose="020B0604020202020204" pitchFamily="34" charset="0"/>
                <a:cs typeface="Arial" panose="020B0604020202020204" pitchFamily="34" charset="0"/>
              </a:rPr>
              <a:t>(reviewing key executive performance, reviewing business results, monitoring budgetary control and corrective action) and corporate policy (approving budgets, determining compensation, overseeing corporate culture).</a:t>
            </a:r>
          </a:p>
          <a:p>
            <a:r>
              <a:rPr lang="en-AU" sz="3700" dirty="0"/>
              <a:t>Council’s Primary Responsibilities (defined in the RMIT Act)</a:t>
            </a:r>
          </a:p>
          <a:p>
            <a:pPr marL="468313" lvl="1" indent="-285750">
              <a:lnSpc>
                <a:spcPct val="134000"/>
              </a:lnSpc>
              <a:spcAft>
                <a:spcPts val="0"/>
              </a:spcAft>
              <a:buFont typeface="Arial" panose="020B0604020202020204" pitchFamily="34" charset="0"/>
              <a:buChar char="•"/>
            </a:pPr>
            <a:r>
              <a:rPr lang="en-AU" sz="2000" dirty="0">
                <a:solidFill>
                  <a:srgbClr val="000000"/>
                </a:solidFill>
                <a:latin typeface="Arial" panose="020B0604020202020204" pitchFamily="34" charset="0"/>
                <a:cs typeface="Arial" panose="020B0604020202020204" pitchFamily="34" charset="0"/>
              </a:rPr>
              <a:t>Appointing and monitoring the performance of the Vice-Chancellor</a:t>
            </a:r>
          </a:p>
          <a:p>
            <a:pPr marL="468313" lvl="1" indent="-285750">
              <a:lnSpc>
                <a:spcPct val="134000"/>
              </a:lnSpc>
              <a:spcAft>
                <a:spcPts val="0"/>
              </a:spcAft>
              <a:buFont typeface="Arial" panose="020B0604020202020204" pitchFamily="34" charset="0"/>
              <a:buChar char="•"/>
            </a:pPr>
            <a:r>
              <a:rPr lang="en-AU" sz="2000" dirty="0">
                <a:solidFill>
                  <a:srgbClr val="000000"/>
                </a:solidFill>
                <a:latin typeface="Arial" panose="020B0604020202020204" pitchFamily="34" charset="0"/>
                <a:cs typeface="Arial" panose="020B0604020202020204" pitchFamily="34" charset="0"/>
              </a:rPr>
              <a:t>Approving the appointment of members of the senior executive of the University</a:t>
            </a:r>
          </a:p>
          <a:p>
            <a:pPr marL="468313" lvl="1" indent="-285750">
              <a:lnSpc>
                <a:spcPct val="134000"/>
              </a:lnSpc>
              <a:spcAft>
                <a:spcPts val="0"/>
              </a:spcAft>
              <a:buFont typeface="Arial" panose="020B0604020202020204" pitchFamily="34" charset="0"/>
              <a:buChar char="•"/>
            </a:pPr>
            <a:r>
              <a:rPr lang="en-AU" sz="2000" dirty="0">
                <a:solidFill>
                  <a:srgbClr val="000000"/>
                </a:solidFill>
                <a:latin typeface="Arial" panose="020B0604020202020204" pitchFamily="34" charset="0"/>
                <a:cs typeface="Arial" panose="020B0604020202020204" pitchFamily="34" charset="0"/>
              </a:rPr>
              <a:t>Approving the mission and strategic direction of the University and its annual budget and business plan</a:t>
            </a:r>
          </a:p>
          <a:p>
            <a:pPr marL="468313" lvl="1" indent="-285750">
              <a:lnSpc>
                <a:spcPct val="134000"/>
              </a:lnSpc>
              <a:spcAft>
                <a:spcPts val="0"/>
              </a:spcAft>
              <a:buFont typeface="Arial" panose="020B0604020202020204" pitchFamily="34" charset="0"/>
              <a:buChar char="•"/>
            </a:pPr>
            <a:r>
              <a:rPr lang="en-AU" sz="2000" dirty="0">
                <a:solidFill>
                  <a:srgbClr val="000000"/>
                </a:solidFill>
                <a:latin typeface="Arial" panose="020B0604020202020204" pitchFamily="34" charset="0"/>
                <a:cs typeface="Arial" panose="020B0604020202020204" pitchFamily="34" charset="0"/>
              </a:rPr>
              <a:t>Overseeing and reviewing the management of the University and its performance</a:t>
            </a:r>
          </a:p>
          <a:p>
            <a:pPr marL="468313" lvl="1" indent="-285750">
              <a:lnSpc>
                <a:spcPct val="134000"/>
              </a:lnSpc>
              <a:spcAft>
                <a:spcPts val="0"/>
              </a:spcAft>
              <a:buFont typeface="Arial" panose="020B0604020202020204" pitchFamily="34" charset="0"/>
              <a:buChar char="•"/>
            </a:pPr>
            <a:r>
              <a:rPr lang="en-AU" sz="2000" dirty="0">
                <a:solidFill>
                  <a:srgbClr val="000000"/>
                </a:solidFill>
                <a:latin typeface="Arial" panose="020B0604020202020204" pitchFamily="34" charset="0"/>
                <a:cs typeface="Arial" panose="020B0604020202020204" pitchFamily="34" charset="0"/>
              </a:rPr>
              <a:t>Approving and monitoring systems of control and accountability of the University, including those required to maintain a general overview of any controlled entity</a:t>
            </a:r>
          </a:p>
          <a:p>
            <a:pPr marL="468313" lvl="1" indent="-285750">
              <a:lnSpc>
                <a:spcPct val="134000"/>
              </a:lnSpc>
              <a:spcAft>
                <a:spcPts val="0"/>
              </a:spcAft>
              <a:buFont typeface="Arial" panose="020B0604020202020204" pitchFamily="34" charset="0"/>
              <a:buChar char="•"/>
            </a:pPr>
            <a:r>
              <a:rPr lang="en-AU" sz="2000" dirty="0">
                <a:solidFill>
                  <a:srgbClr val="000000"/>
                </a:solidFill>
                <a:latin typeface="Arial" panose="020B0604020202020204" pitchFamily="34" charset="0"/>
                <a:cs typeface="Arial" panose="020B0604020202020204" pitchFamily="34" charset="0"/>
              </a:rPr>
              <a:t>Overseeing and monitoring the assessment and management of risk across the University, including University commercial activities</a:t>
            </a:r>
          </a:p>
          <a:p>
            <a:pPr marL="468313" lvl="1" indent="-285750">
              <a:lnSpc>
                <a:spcPct val="134000"/>
              </a:lnSpc>
              <a:spcAft>
                <a:spcPts val="0"/>
              </a:spcAft>
              <a:buFont typeface="Arial" panose="020B0604020202020204" pitchFamily="34" charset="0"/>
              <a:buChar char="•"/>
            </a:pPr>
            <a:r>
              <a:rPr lang="en-AU" sz="2000" dirty="0">
                <a:solidFill>
                  <a:srgbClr val="000000"/>
                </a:solidFill>
                <a:latin typeface="Arial" panose="020B0604020202020204" pitchFamily="34" charset="0"/>
                <a:cs typeface="Arial" panose="020B0604020202020204" pitchFamily="34" charset="0"/>
              </a:rPr>
              <a:t>Overseeing and monitoring the academic activities of the University</a:t>
            </a:r>
          </a:p>
          <a:p>
            <a:pPr marL="468313" lvl="1" indent="-285750">
              <a:lnSpc>
                <a:spcPct val="134000"/>
              </a:lnSpc>
              <a:spcAft>
                <a:spcPts val="0"/>
              </a:spcAft>
              <a:buFont typeface="Arial" panose="020B0604020202020204" pitchFamily="34" charset="0"/>
              <a:buChar char="•"/>
            </a:pPr>
            <a:r>
              <a:rPr lang="en-AU" sz="2000" dirty="0">
                <a:solidFill>
                  <a:srgbClr val="000000"/>
                </a:solidFill>
                <a:latin typeface="Arial" panose="020B0604020202020204" pitchFamily="34" charset="0"/>
                <a:cs typeface="Arial" panose="020B0604020202020204" pitchFamily="34" charset="0"/>
              </a:rPr>
              <a:t>Approving any significant University Commercial activities.</a:t>
            </a:r>
          </a:p>
          <a:p>
            <a:endParaRPr lang="en-AU" dirty="0"/>
          </a:p>
          <a:p>
            <a:endParaRPr lang="en-AU" dirty="0"/>
          </a:p>
          <a:p>
            <a:endParaRPr lang="en-AU" dirty="0"/>
          </a:p>
        </p:txBody>
      </p:sp>
    </p:spTree>
    <p:extLst>
      <p:ext uri="{BB962C8B-B14F-4D97-AF65-F5344CB8AC3E}">
        <p14:creationId xmlns:p14="http://schemas.microsoft.com/office/powerpoint/2010/main" val="1215794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EA2677-86D4-4684-AD89-5DE815506708}"/>
              </a:ext>
            </a:extLst>
          </p:cNvPr>
          <p:cNvSpPr>
            <a:spLocks noGrp="1"/>
          </p:cNvSpPr>
          <p:nvPr>
            <p:ph idx="1"/>
          </p:nvPr>
        </p:nvSpPr>
        <p:spPr>
          <a:xfrm>
            <a:off x="457200" y="1335881"/>
            <a:ext cx="4791808" cy="2617082"/>
          </a:xfrm>
        </p:spPr>
        <p:txBody>
          <a:bodyPr>
            <a:normAutofit/>
          </a:bodyPr>
          <a:lstStyle/>
          <a:p>
            <a:pPr>
              <a:lnSpc>
                <a:spcPct val="114000"/>
              </a:lnSpc>
            </a:pPr>
            <a:r>
              <a:rPr lang="en-AU" sz="1100" dirty="0"/>
              <a:t>Council members are expected to:</a:t>
            </a:r>
          </a:p>
          <a:p>
            <a:pPr marL="171450" indent="-171450">
              <a:lnSpc>
                <a:spcPct val="114000"/>
              </a:lnSpc>
              <a:buFont typeface="Arial" panose="020B0604020202020204" pitchFamily="34" charset="0"/>
              <a:buChar char="•"/>
            </a:pPr>
            <a:r>
              <a:rPr lang="en-AU" sz="1100" dirty="0"/>
              <a:t>Work with other members of Council to ensure through oversight and appropriate superintendence the effective management of the University</a:t>
            </a:r>
          </a:p>
          <a:p>
            <a:pPr marL="171450" indent="-171450">
              <a:lnSpc>
                <a:spcPct val="114000"/>
              </a:lnSpc>
              <a:buFont typeface="Arial" panose="020B0604020202020204" pitchFamily="34" charset="0"/>
              <a:buChar char="•"/>
            </a:pPr>
            <a:r>
              <a:rPr lang="en-AU" sz="1100" dirty="0"/>
              <a:t>Participate in an annual performance evaluation of Council and its committees</a:t>
            </a:r>
          </a:p>
          <a:p>
            <a:pPr marL="171450" indent="-171450">
              <a:lnSpc>
                <a:spcPct val="114000"/>
              </a:lnSpc>
              <a:buFont typeface="Arial" panose="020B0604020202020204" pitchFamily="34" charset="0"/>
              <a:buChar char="•"/>
            </a:pPr>
            <a:r>
              <a:rPr lang="en-AU" sz="1100" dirty="0"/>
              <a:t>Participate in a formal induction process and ongoing professional development</a:t>
            </a:r>
          </a:p>
          <a:p>
            <a:pPr marL="171450" indent="-171450">
              <a:lnSpc>
                <a:spcPct val="114000"/>
              </a:lnSpc>
              <a:buFont typeface="Arial" panose="020B0604020202020204" pitchFamily="34" charset="0"/>
              <a:buChar char="•"/>
            </a:pPr>
            <a:r>
              <a:rPr lang="en-AU" sz="1100" dirty="0"/>
              <a:t>Regularly attend Council and committee meetings, Strategic Discussions, Vice-Chancellor’s Management Briefings and other Council meetings and events occurring throughout their term</a:t>
            </a:r>
            <a:r>
              <a:rPr lang="en-AU" dirty="0"/>
              <a:t>.</a:t>
            </a:r>
          </a:p>
          <a:p>
            <a:endParaRPr lang="en-AU" dirty="0"/>
          </a:p>
        </p:txBody>
      </p:sp>
      <p:sp>
        <p:nvSpPr>
          <p:cNvPr id="3" name="Title 2">
            <a:extLst>
              <a:ext uri="{FF2B5EF4-FFF2-40B4-BE49-F238E27FC236}">
                <a16:creationId xmlns:a16="http://schemas.microsoft.com/office/drawing/2014/main" id="{761B0CDC-3C71-4518-A725-4E28E456DD15}"/>
              </a:ext>
            </a:extLst>
          </p:cNvPr>
          <p:cNvSpPr>
            <a:spLocks noGrp="1"/>
          </p:cNvSpPr>
          <p:nvPr>
            <p:ph type="title"/>
          </p:nvPr>
        </p:nvSpPr>
        <p:spPr/>
        <p:txBody>
          <a:bodyPr/>
          <a:lstStyle/>
          <a:p>
            <a:r>
              <a:rPr lang="en-AU" dirty="0"/>
              <a:t>Council Member Responsibilities</a:t>
            </a:r>
          </a:p>
        </p:txBody>
      </p:sp>
      <p:pic>
        <p:nvPicPr>
          <p:cNvPr id="6" name="Picture 2" descr="I:\SECSHARE\Committee Secretary Resource Program\Images for Powerpoint Slides\meeting-image.jpg">
            <a:extLst>
              <a:ext uri="{FF2B5EF4-FFF2-40B4-BE49-F238E27FC236}">
                <a16:creationId xmlns:a16="http://schemas.microsoft.com/office/drawing/2014/main" id="{A7323CC4-E659-4A9B-9B8D-89C3C396B4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4999" y="1335881"/>
            <a:ext cx="3048000" cy="2471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854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026321-68AB-4DE2-B7DD-6C4A986315E4}"/>
              </a:ext>
            </a:extLst>
          </p:cNvPr>
          <p:cNvSpPr>
            <a:spLocks noGrp="1"/>
          </p:cNvSpPr>
          <p:nvPr>
            <p:ph idx="1"/>
          </p:nvPr>
        </p:nvSpPr>
        <p:spPr>
          <a:xfrm>
            <a:off x="457200" y="1143000"/>
            <a:ext cx="8097715" cy="3100659"/>
          </a:xfrm>
        </p:spPr>
        <p:txBody>
          <a:bodyPr/>
          <a:lstStyle/>
          <a:p>
            <a:r>
              <a:rPr lang="en-AU" dirty="0"/>
              <a:t>Staff elected Council members are Council members in accordance with the Act and subject to all duties, responsibilities and rights set out therein and at common law.</a:t>
            </a:r>
          </a:p>
          <a:p>
            <a:r>
              <a:rPr lang="en-AU" dirty="0"/>
              <a:t>A Council member must act reasonably to ensure that the Council carries out its functions and exercises its powers appropriately, effectively and efficiently.</a:t>
            </a:r>
          </a:p>
          <a:p>
            <a:r>
              <a:rPr lang="en-AU" dirty="0"/>
              <a:t>In exercising his or her responsibilities and carrying out his or her functions and duties, a Council member must:</a:t>
            </a:r>
          </a:p>
          <a:p>
            <a:pPr marL="171450" indent="-171450">
              <a:buFont typeface="Arial" panose="020B0604020202020204" pitchFamily="34" charset="0"/>
              <a:buChar char="•"/>
            </a:pPr>
            <a:r>
              <a:rPr lang="en-AU" dirty="0"/>
              <a:t>act in good faith, honestly and for proper purposes consistent with the objects and interests of the University;</a:t>
            </a:r>
          </a:p>
          <a:p>
            <a:pPr marL="171450" indent="-171450">
              <a:buFont typeface="Arial" panose="020B0604020202020204" pitchFamily="34" charset="0"/>
              <a:buChar char="•"/>
            </a:pPr>
            <a:r>
              <a:rPr lang="en-AU" dirty="0"/>
              <a:t>exercise reasonable skill, appropriate care and diligence; and</a:t>
            </a:r>
          </a:p>
          <a:p>
            <a:pPr marL="171450" indent="-171450">
              <a:buFont typeface="Arial" panose="020B0604020202020204" pitchFamily="34" charset="0"/>
              <a:buChar char="•"/>
            </a:pPr>
            <a:r>
              <a:rPr lang="en-AU" dirty="0"/>
              <a:t>take reasonable steps to avoid all conflicts of interest unless they are declared and then follow Council’s approved procedures for a declared Conflict of Interest.</a:t>
            </a:r>
          </a:p>
          <a:p>
            <a:r>
              <a:rPr lang="en-AU" dirty="0"/>
              <a:t>A member of the Council must not make improper use of his or her position as a Councillor, or of information acquired through his or her position as a member, to gain, directly or indirectly, an advantage for the member or for another person.</a:t>
            </a:r>
          </a:p>
          <a:p>
            <a:r>
              <a:rPr lang="en-AU" dirty="0"/>
              <a:t>Council members must always carefully distinguish between their responsibility for governance (“direction and superintendence”) from the tasks of management.</a:t>
            </a:r>
          </a:p>
          <a:p>
            <a:endParaRPr lang="en-AU" dirty="0"/>
          </a:p>
        </p:txBody>
      </p:sp>
      <p:sp>
        <p:nvSpPr>
          <p:cNvPr id="3" name="Title 2">
            <a:extLst>
              <a:ext uri="{FF2B5EF4-FFF2-40B4-BE49-F238E27FC236}">
                <a16:creationId xmlns:a16="http://schemas.microsoft.com/office/drawing/2014/main" id="{DB6E248C-E00D-475F-BACA-D8F29B731DE5}"/>
              </a:ext>
            </a:extLst>
          </p:cNvPr>
          <p:cNvSpPr>
            <a:spLocks noGrp="1"/>
          </p:cNvSpPr>
          <p:nvPr>
            <p:ph type="title"/>
          </p:nvPr>
        </p:nvSpPr>
        <p:spPr/>
        <p:txBody>
          <a:bodyPr/>
          <a:lstStyle/>
          <a:p>
            <a:r>
              <a:rPr lang="en-AU" dirty="0"/>
              <a:t>Council Member - legal duties and obligations</a:t>
            </a:r>
          </a:p>
        </p:txBody>
      </p:sp>
    </p:spTree>
    <p:extLst>
      <p:ext uri="{BB962C8B-B14F-4D97-AF65-F5344CB8AC3E}">
        <p14:creationId xmlns:p14="http://schemas.microsoft.com/office/powerpoint/2010/main" val="1888757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1200C6-1A11-4076-938F-C1DE2D9A82A4}"/>
              </a:ext>
            </a:extLst>
          </p:cNvPr>
          <p:cNvSpPr>
            <a:spLocks noGrp="1"/>
          </p:cNvSpPr>
          <p:nvPr>
            <p:ph idx="1"/>
          </p:nvPr>
        </p:nvSpPr>
        <p:spPr>
          <a:xfrm>
            <a:off x="457200" y="1002322"/>
            <a:ext cx="5539154" cy="3596055"/>
          </a:xfrm>
        </p:spPr>
        <p:txBody>
          <a:bodyPr>
            <a:normAutofit/>
          </a:bodyPr>
          <a:lstStyle/>
          <a:p>
            <a:pPr>
              <a:lnSpc>
                <a:spcPct val="114000"/>
              </a:lnSpc>
            </a:pPr>
            <a:r>
              <a:rPr lang="en-AU" dirty="0"/>
              <a:t>In their behaviour Council members are required to:</a:t>
            </a:r>
          </a:p>
          <a:p>
            <a:pPr marL="171450" indent="-171450">
              <a:lnSpc>
                <a:spcPct val="114000"/>
              </a:lnSpc>
              <a:buFont typeface="Arial" panose="020B0604020202020204" pitchFamily="34" charset="0"/>
              <a:buChar char="•"/>
            </a:pPr>
            <a:r>
              <a:rPr lang="en-AU" dirty="0"/>
              <a:t>Act reasonably to ensure that the Council carries out its functions and exercises its powers appropriately, effectively and efficiently</a:t>
            </a:r>
          </a:p>
          <a:p>
            <a:pPr marL="171450" indent="-171450">
              <a:lnSpc>
                <a:spcPct val="114000"/>
              </a:lnSpc>
              <a:buFont typeface="Arial" panose="020B0604020202020204" pitchFamily="34" charset="0"/>
              <a:buChar char="•"/>
            </a:pPr>
            <a:r>
              <a:rPr lang="en-AU" dirty="0"/>
              <a:t>Act always in the best interests of the University as a whole and consistent with the objects of the University rather than any constituent person or body who elected or appointed the member</a:t>
            </a:r>
          </a:p>
          <a:p>
            <a:pPr marL="171450" indent="-171450">
              <a:lnSpc>
                <a:spcPct val="114000"/>
              </a:lnSpc>
              <a:buFont typeface="Arial" panose="020B0604020202020204" pitchFamily="34" charset="0"/>
              <a:buChar char="•"/>
            </a:pPr>
            <a:r>
              <a:rPr lang="en-AU" dirty="0"/>
              <a:t>Act as exemplars of the Code of Conduct approved by Council</a:t>
            </a:r>
          </a:p>
          <a:p>
            <a:pPr marL="171450" indent="-171450">
              <a:lnSpc>
                <a:spcPct val="114000"/>
              </a:lnSpc>
              <a:buFont typeface="Arial" panose="020B0604020202020204" pitchFamily="34" charset="0"/>
              <a:buChar char="•"/>
            </a:pPr>
            <a:r>
              <a:rPr lang="en-AU" dirty="0"/>
              <a:t>Be independent in judgement and actions and take all reasonable steps to be satisfied as to the soundness of all decisions taken by the Council</a:t>
            </a:r>
          </a:p>
          <a:p>
            <a:pPr marL="171450" indent="-171450">
              <a:lnSpc>
                <a:spcPct val="114000"/>
              </a:lnSpc>
              <a:buFont typeface="Arial" panose="020B0604020202020204" pitchFamily="34" charset="0"/>
              <a:buChar char="•"/>
            </a:pPr>
            <a:r>
              <a:rPr lang="en-AU" dirty="0"/>
              <a:t>Not make improper use of their position on Council including the improper use of any information acquired in the course of their duties to obtain directly or indirectly an advantage for themselves or any other person</a:t>
            </a:r>
          </a:p>
          <a:p>
            <a:pPr marL="171450" indent="-171450">
              <a:lnSpc>
                <a:spcPct val="114000"/>
              </a:lnSpc>
              <a:buFont typeface="Arial" panose="020B0604020202020204" pitchFamily="34" charset="0"/>
              <a:buChar char="•"/>
            </a:pPr>
            <a:r>
              <a:rPr lang="en-AU" dirty="0"/>
              <a:t>Be well informed concerning the University’s strategic intent, operations and performance and understand the wider education sector</a:t>
            </a:r>
          </a:p>
          <a:p>
            <a:endParaRPr lang="en-AU" dirty="0"/>
          </a:p>
        </p:txBody>
      </p:sp>
      <p:sp>
        <p:nvSpPr>
          <p:cNvPr id="3" name="Title 2">
            <a:extLst>
              <a:ext uri="{FF2B5EF4-FFF2-40B4-BE49-F238E27FC236}">
                <a16:creationId xmlns:a16="http://schemas.microsoft.com/office/drawing/2014/main" id="{AA8AF9F0-B79D-4753-BD31-D188E6E9DF96}"/>
              </a:ext>
            </a:extLst>
          </p:cNvPr>
          <p:cNvSpPr>
            <a:spLocks noGrp="1"/>
          </p:cNvSpPr>
          <p:nvPr>
            <p:ph type="title"/>
          </p:nvPr>
        </p:nvSpPr>
        <p:spPr/>
        <p:txBody>
          <a:bodyPr/>
          <a:lstStyle/>
          <a:p>
            <a:r>
              <a:rPr lang="en-AU" dirty="0"/>
              <a:t>Council Member – expectations</a:t>
            </a:r>
          </a:p>
        </p:txBody>
      </p:sp>
      <p:pic>
        <p:nvPicPr>
          <p:cNvPr id="6" name="Picture 2" descr="I:\SECSHARE\Committee Secretary Resource Program\Images for Powerpoint Slides\All together picture.jpg">
            <a:extLst>
              <a:ext uri="{FF2B5EF4-FFF2-40B4-BE49-F238E27FC236}">
                <a16:creationId xmlns:a16="http://schemas.microsoft.com/office/drawing/2014/main" id="{24D02A00-9FA3-4AE4-8614-41A416DA962C}"/>
              </a:ext>
            </a:extLst>
          </p:cNvPr>
          <p:cNvPicPr>
            <a:picLocks noGrp="1" noChangeAspect="1" noChangeArrowheads="1"/>
          </p:cNvPicPr>
          <p:nvPr>
            <p:ph idx="14"/>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5895660" y="1263378"/>
            <a:ext cx="3046117" cy="2185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758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055026-C6C7-4D19-AA10-0BEDDD7A9CB7}"/>
              </a:ext>
            </a:extLst>
          </p:cNvPr>
          <p:cNvSpPr>
            <a:spLocks noGrp="1"/>
          </p:cNvSpPr>
          <p:nvPr>
            <p:ph idx="1"/>
          </p:nvPr>
        </p:nvSpPr>
        <p:spPr>
          <a:xfrm>
            <a:off x="457200" y="1362808"/>
            <a:ext cx="8124092" cy="2880851"/>
          </a:xfrm>
        </p:spPr>
        <p:txBody>
          <a:bodyPr>
            <a:normAutofit/>
          </a:bodyPr>
          <a:lstStyle/>
          <a:p>
            <a:pPr marL="171450" indent="-171450">
              <a:lnSpc>
                <a:spcPct val="114000"/>
              </a:lnSpc>
              <a:buFont typeface="Arial" panose="020B0604020202020204" pitchFamily="34" charset="0"/>
              <a:buChar char="•"/>
            </a:pPr>
            <a:r>
              <a:rPr lang="en-AU" dirty="0"/>
              <a:t>Ensure they are sufficiently well informed and have access to information and documents as appropriate</a:t>
            </a:r>
          </a:p>
          <a:p>
            <a:pPr marL="171450" indent="-171450">
              <a:lnSpc>
                <a:spcPct val="114000"/>
              </a:lnSpc>
              <a:buFont typeface="Arial" panose="020B0604020202020204" pitchFamily="34" charset="0"/>
              <a:buChar char="•"/>
            </a:pPr>
            <a:r>
              <a:rPr lang="en-AU" dirty="0"/>
              <a:t>Act in good faith, honestly and for proper purposes consistent with the objects and interests of the University</a:t>
            </a:r>
          </a:p>
          <a:p>
            <a:pPr marL="171450" indent="-171450">
              <a:lnSpc>
                <a:spcPct val="114000"/>
              </a:lnSpc>
              <a:buFont typeface="Arial" panose="020B0604020202020204" pitchFamily="34" charset="0"/>
              <a:buChar char="•"/>
            </a:pPr>
            <a:r>
              <a:rPr lang="en-AU" dirty="0"/>
              <a:t>Exercise reasonable skill, appropriate care and diligence</a:t>
            </a:r>
          </a:p>
          <a:p>
            <a:pPr marL="171450" indent="-171450">
              <a:lnSpc>
                <a:spcPct val="114000"/>
              </a:lnSpc>
              <a:buFont typeface="Arial" panose="020B0604020202020204" pitchFamily="34" charset="0"/>
              <a:buChar char="•"/>
            </a:pPr>
            <a:r>
              <a:rPr lang="en-AU" dirty="0"/>
              <a:t>Ensure confidentiality of information received by the Council, its Committees and Boards unless authorized to disclose it</a:t>
            </a:r>
          </a:p>
          <a:p>
            <a:pPr marL="171450" indent="-171450">
              <a:lnSpc>
                <a:spcPct val="114000"/>
              </a:lnSpc>
              <a:buFont typeface="Arial" panose="020B0604020202020204" pitchFamily="34" charset="0"/>
              <a:buChar char="•"/>
            </a:pPr>
            <a:r>
              <a:rPr lang="en-AU" dirty="0"/>
              <a:t>Ensure that all requirements in respect of Council as set out in the Act, University Statutes and Regulations, legislation applicable to the University and processes approved by Council, are met</a:t>
            </a:r>
          </a:p>
          <a:p>
            <a:pPr marL="171450" indent="-171450">
              <a:lnSpc>
                <a:spcPct val="114000"/>
              </a:lnSpc>
              <a:buFont typeface="Arial" panose="020B0604020202020204" pitchFamily="34" charset="0"/>
              <a:buChar char="•"/>
            </a:pPr>
            <a:r>
              <a:rPr lang="en-AU" dirty="0"/>
              <a:t>Take reasonable steps to avoid all conflicts of interest and ensure any such conflict – real or perceived - is disclosed in accordance with the requirements of the Act.</a:t>
            </a:r>
          </a:p>
          <a:p>
            <a:pPr>
              <a:lnSpc>
                <a:spcPct val="114000"/>
              </a:lnSpc>
            </a:pPr>
            <a:r>
              <a:rPr lang="en-AU" dirty="0"/>
              <a:t>Council may remove a member from office if it is of the opinion that the member has failed to comply with the responsibilities of a member of Council and according to the procedure set out in the Schedule 1 of the RMIT Act.</a:t>
            </a:r>
          </a:p>
          <a:p>
            <a:endParaRPr lang="en-AU" dirty="0"/>
          </a:p>
        </p:txBody>
      </p:sp>
      <p:sp>
        <p:nvSpPr>
          <p:cNvPr id="3" name="Title 2">
            <a:extLst>
              <a:ext uri="{FF2B5EF4-FFF2-40B4-BE49-F238E27FC236}">
                <a16:creationId xmlns:a16="http://schemas.microsoft.com/office/drawing/2014/main" id="{228DC764-675A-40D0-981D-87D238D82091}"/>
              </a:ext>
            </a:extLst>
          </p:cNvPr>
          <p:cNvSpPr>
            <a:spLocks noGrp="1"/>
          </p:cNvSpPr>
          <p:nvPr>
            <p:ph type="title"/>
          </p:nvPr>
        </p:nvSpPr>
        <p:spPr/>
        <p:txBody>
          <a:bodyPr/>
          <a:lstStyle/>
          <a:p>
            <a:r>
              <a:rPr lang="en-AU" dirty="0"/>
              <a:t>Council Member- expectations cont.</a:t>
            </a:r>
          </a:p>
        </p:txBody>
      </p:sp>
    </p:spTree>
    <p:extLst>
      <p:ext uri="{BB962C8B-B14F-4D97-AF65-F5344CB8AC3E}">
        <p14:creationId xmlns:p14="http://schemas.microsoft.com/office/powerpoint/2010/main" val="3688289236"/>
      </p:ext>
    </p:extLst>
  </p:cSld>
  <p:clrMapOvr>
    <a:masterClrMapping/>
  </p:clrMapOvr>
</p:sld>
</file>

<file path=ppt/theme/theme1.xml><?xml version="1.0" encoding="utf-8"?>
<a:theme xmlns:a="http://schemas.openxmlformats.org/drawingml/2006/main" name="RMIT_2017_Templates_Master_Core_ITS">
  <a:themeElements>
    <a:clrScheme name="RMIT 1">
      <a:dk1>
        <a:srgbClr val="000054"/>
      </a:dk1>
      <a:lt1>
        <a:sysClr val="window" lastClr="FFFFFF"/>
      </a:lt1>
      <a:dk2>
        <a:srgbClr val="E60028"/>
      </a:dk2>
      <a:lt2>
        <a:srgbClr val="EEECE1"/>
      </a:lt2>
      <a:accent1>
        <a:srgbClr val="FC9147"/>
      </a:accent1>
      <a:accent2>
        <a:srgbClr val="FAC800"/>
      </a:accent2>
      <a:accent3>
        <a:srgbClr val="00DCB4"/>
      </a:accent3>
      <a:accent4>
        <a:srgbClr val="7AE1AA"/>
      </a:accent4>
      <a:accent5>
        <a:srgbClr val="0078FF"/>
      </a:accent5>
      <a:accent6>
        <a:srgbClr val="00AAFF"/>
      </a:accent6>
      <a:hlink>
        <a:srgbClr val="AA00AA"/>
      </a:hlink>
      <a:folHlink>
        <a:srgbClr val="C864C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03f22d7-a367-41c1-ae0f-cd1b1d05216e">
      <Terms xmlns="http://schemas.microsoft.com/office/infopath/2007/PartnerControls"/>
    </lcf76f155ced4ddcb4097134ff3c332f>
    <TaxCatchAll xmlns="5e5f7caa-f60a-4125-ae6a-52b4cded430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254DD59F6B7546BF170FA1779FDDA6" ma:contentTypeVersion="16" ma:contentTypeDescription="Create a new document." ma:contentTypeScope="" ma:versionID="6a9c9111920d48d603830f17f4d4f8e2">
  <xsd:schema xmlns:xsd="http://www.w3.org/2001/XMLSchema" xmlns:xs="http://www.w3.org/2001/XMLSchema" xmlns:p="http://schemas.microsoft.com/office/2006/metadata/properties" xmlns:ns2="c03f22d7-a367-41c1-ae0f-cd1b1d05216e" xmlns:ns3="5e5f7caa-f60a-4125-ae6a-52b4cded430a" targetNamespace="http://schemas.microsoft.com/office/2006/metadata/properties" ma:root="true" ma:fieldsID="25495392d87e0ec46eac471d41219fa4" ns2:_="" ns3:_="">
    <xsd:import namespace="c03f22d7-a367-41c1-ae0f-cd1b1d05216e"/>
    <xsd:import namespace="5e5f7caa-f60a-4125-ae6a-52b4cded430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3f22d7-a367-41c1-ae0f-cd1b1d0521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921d02d-b337-4ce5-bd1c-22d9132a6b1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e5f7caa-f60a-4125-ae6a-52b4cded430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6403f5f-a7bd-4a4e-9b31-b344f614e54b}" ma:internalName="TaxCatchAll" ma:showField="CatchAllData" ma:web="5e5f7caa-f60a-4125-ae6a-52b4cded43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55829F-E097-48D6-9877-88261EEFB87E}">
  <ds:schemaRefs>
    <ds:schemaRef ds:uri="http://schemas.microsoft.com/office/2006/metadata/properties"/>
    <ds:schemaRef ds:uri="http://schemas.microsoft.com/office/infopath/2007/PartnerControls"/>
    <ds:schemaRef ds:uri="c03f22d7-a367-41c1-ae0f-cd1b1d05216e"/>
    <ds:schemaRef ds:uri="5e5f7caa-f60a-4125-ae6a-52b4cded430a"/>
  </ds:schemaRefs>
</ds:datastoreItem>
</file>

<file path=customXml/itemProps2.xml><?xml version="1.0" encoding="utf-8"?>
<ds:datastoreItem xmlns:ds="http://schemas.openxmlformats.org/officeDocument/2006/customXml" ds:itemID="{E350BFA1-2B6C-4C7E-8A8F-5B8439AB35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3f22d7-a367-41c1-ae0f-cd1b1d05216e"/>
    <ds:schemaRef ds:uri="5e5f7caa-f60a-4125-ae6a-52b4cded43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BDBC04-C5DE-474D-8477-07D2E44B34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RMIT_2017_Templates_Master_Core_wide_ITS</Template>
  <TotalTime>1500</TotalTime>
  <Words>1759</Words>
  <Application>Microsoft Macintosh PowerPoint</Application>
  <PresentationFormat>On-screen Show (16:9)</PresentationFormat>
  <Paragraphs>113</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Lucida Grande</vt:lpstr>
      <vt:lpstr>RMIT_2017_Templates_Master_Core_ITS</vt:lpstr>
      <vt:lpstr>— RMIT Council Elections</vt:lpstr>
      <vt:lpstr>Eligibility Requirements</vt:lpstr>
      <vt:lpstr>Nomination Period </vt:lpstr>
      <vt:lpstr>Overview of Governance</vt:lpstr>
      <vt:lpstr>Role of Council</vt:lpstr>
      <vt:lpstr>Council Member Responsibilities</vt:lpstr>
      <vt:lpstr>Council Member - legal duties and obligations</vt:lpstr>
      <vt:lpstr>Council Member – expectations</vt:lpstr>
      <vt:lpstr>Council Member- expectations cont.</vt:lpstr>
      <vt:lpstr>Council Member – probity requirements</vt:lpstr>
      <vt:lpstr>Council Member – time commitment</vt:lpstr>
      <vt:lpstr>Council Member - induction</vt:lpstr>
      <vt:lpstr>Council Member - conditions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RMIT Council Elections</dc:title>
  <dc:creator>Nicole Knight</dc:creator>
  <cp:lastModifiedBy>Gil Brener</cp:lastModifiedBy>
  <cp:revision>17</cp:revision>
  <dcterms:created xsi:type="dcterms:W3CDTF">2019-06-04T03:51:47Z</dcterms:created>
  <dcterms:modified xsi:type="dcterms:W3CDTF">2022-06-03T06:36:06Z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c3d088b-6243-4963-a2e2-8b321ab7f8fc_Enabled">
    <vt:lpwstr>true</vt:lpwstr>
  </property>
  <property fmtid="{D5CDD505-2E9C-101B-9397-08002B2CF9AE}" pid="3" name="MSIP_Label_8c3d088b-6243-4963-a2e2-8b321ab7f8fc_SetDate">
    <vt:lpwstr>2022-06-01T06:55:41Z</vt:lpwstr>
  </property>
  <property fmtid="{D5CDD505-2E9C-101B-9397-08002B2CF9AE}" pid="4" name="MSIP_Label_8c3d088b-6243-4963-a2e2-8b321ab7f8fc_Method">
    <vt:lpwstr>Standard</vt:lpwstr>
  </property>
  <property fmtid="{D5CDD505-2E9C-101B-9397-08002B2CF9AE}" pid="5" name="MSIP_Label_8c3d088b-6243-4963-a2e2-8b321ab7f8fc_Name">
    <vt:lpwstr>Trusted</vt:lpwstr>
  </property>
  <property fmtid="{D5CDD505-2E9C-101B-9397-08002B2CF9AE}" pid="6" name="MSIP_Label_8c3d088b-6243-4963-a2e2-8b321ab7f8fc_SiteId">
    <vt:lpwstr>d1323671-cdbe-4417-b4d4-bdb24b51316b</vt:lpwstr>
  </property>
  <property fmtid="{D5CDD505-2E9C-101B-9397-08002B2CF9AE}" pid="7" name="MSIP_Label_8c3d088b-6243-4963-a2e2-8b321ab7f8fc_ActionId">
    <vt:lpwstr>0e13846c-74f1-4b1b-b050-dc19bcfd0d4a</vt:lpwstr>
  </property>
  <property fmtid="{D5CDD505-2E9C-101B-9397-08002B2CF9AE}" pid="8" name="MSIP_Label_8c3d088b-6243-4963-a2e2-8b321ab7f8fc_ContentBits">
    <vt:lpwstr>1</vt:lpwstr>
  </property>
  <property fmtid="{D5CDD505-2E9C-101B-9397-08002B2CF9AE}" pid="9" name="ContentTypeId">
    <vt:lpwstr>0x01010096254DD59F6B7546BF170FA1779FDDA6</vt:lpwstr>
  </property>
  <property fmtid="{D5CDD505-2E9C-101B-9397-08002B2CF9AE}" pid="10" name="MediaServiceImageTags">
    <vt:lpwstr/>
  </property>
</Properties>
</file>