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Metadata/LabelInfo.xml" ContentType="application/vnd.ms-office.classificationlabel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279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1" r:id="rId12"/>
    <p:sldId id="270" r:id="rId13"/>
    <p:sldId id="257" r:id="rId14"/>
    <p:sldId id="258" r:id="rId15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>
      <p:cViewPr>
        <p:scale>
          <a:sx n="59" d="100"/>
          <a:sy n="59" d="100"/>
        </p:scale>
        <p:origin x="1696" y="6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rgbClr val="E61E2A"/>
                </a:solidFill>
                <a:latin typeface="Museo 700"/>
                <a:cs typeface="Museo 7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E61E2A"/>
                </a:solidFill>
                <a:latin typeface="Museo 700"/>
                <a:cs typeface="Museo 7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E61E2A"/>
                </a:solidFill>
                <a:latin typeface="Museo 700"/>
                <a:cs typeface="Museo 7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50" b="1" i="0">
                <a:solidFill>
                  <a:srgbClr val="E61E2A"/>
                </a:solidFill>
                <a:latin typeface="Museo 700"/>
                <a:cs typeface="Museo 7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4165" y="700172"/>
            <a:ext cx="5832475" cy="1172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1" i="0">
                <a:solidFill>
                  <a:srgbClr val="E61E2A"/>
                </a:solidFill>
                <a:latin typeface="Museo 700"/>
                <a:cs typeface="Museo 7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3039ED-8360-6CF5-9817-A9B3CE04C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51"/>
            <a:ext cx="20168841" cy="114185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D93FF-FE47-AE92-BF8A-B94E8BE2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19BBC-9B1E-8E76-F340-C1FCCD7C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462D-E8EE-1CF3-3732-82EB16D8C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8AFCC-4B12-7EA9-52A4-1FCE0A96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2670-9580-56E3-D333-A187FC6E2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BE5CD3-32FA-FCE3-EBD6-7275ED78F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4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374854-16CB-6637-CA9A-4383F4652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591D1423-A6D4-33AE-0791-7E09D63C4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C4150-CAC3-961C-0AB0-C5E89504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450E0-52A2-ABBE-F985-1FF74255B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0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8536C-2AF6-4FC8-3314-86D2ABC0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90B99-4F98-0CF7-2410-16E237C90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431-43E7-B1B5-DCEE-61EF17B82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79798-51CB-8070-F4AA-29862A85C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3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F7BE7-1362-347D-7EDE-2E3247613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72EC8E-F74B-8A17-C478-8681FE391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3053-5DE4-3F1A-240E-745057333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F9E0A-5566-D7D5-5CA6-D95F5C01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3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26CC-1519-081D-4126-C37F13AF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2EF96-F225-77B2-CDF9-F0CEF738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34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B567C-071D-3215-2A6D-8AD7CD53F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E40329-E812-435A-28D9-13155E4B0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4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B2639-7C30-3A93-5E11-376359A3B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9BDEC-1A31-AA10-B7E2-51494EAEF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48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64EB560FD025489077CE80B1902E72" ma:contentTypeVersion="20" ma:contentTypeDescription="Create a new document." ma:contentTypeScope="" ma:versionID="a130f8a64a126934c888ccef15bf2792">
  <xsd:schema xmlns:xsd="http://www.w3.org/2001/XMLSchema" xmlns:xs="http://www.w3.org/2001/XMLSchema" xmlns:p="http://schemas.microsoft.com/office/2006/metadata/properties" xmlns:ns2="633bae24-f3df-4420-95bc-d30e86d13da4" xmlns:ns3="0c6cd6e1-73f1-480b-834d-9044f920749b" targetNamespace="http://schemas.microsoft.com/office/2006/metadata/properties" ma:root="true" ma:fieldsID="16cb62dcfee782d47462fe308057b171" ns2:_="" ns3:_="">
    <xsd:import namespace="633bae24-f3df-4420-95bc-d30e86d13da4"/>
    <xsd:import namespace="0c6cd6e1-73f1-480b-834d-9044f92074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andtim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bae24-f3df-4420-95bc-d30e86d1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921d02d-b337-4ce5-bd1c-22d9132a6b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andtime" ma:index="26" nillable="true" ma:displayName="Date and time" ma:format="DateOnly" ma:internalName="Dateandtime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cd6e1-73f1-480b-834d-9044f92074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f4f9d81-4a31-4ba2-8811-52ecdd4e946c}" ma:internalName="TaxCatchAll" ma:showField="CatchAllData" ma:web="0c6cd6e1-73f1-480b-834d-9044f92074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6cd6e1-73f1-480b-834d-9044f920749b" xsi:nil="true"/>
    <lcf76f155ced4ddcb4097134ff3c332f xmlns="633bae24-f3df-4420-95bc-d30e86d13da4">
      <Terms xmlns="http://schemas.microsoft.com/office/infopath/2007/PartnerControls"/>
    </lcf76f155ced4ddcb4097134ff3c332f>
    <Dateandtime xmlns="633bae24-f3df-4420-95bc-d30e86d13da4" xsi:nil="true"/>
  </documentManagement>
</p:properties>
</file>

<file path=customXml/itemProps1.xml><?xml version="1.0" encoding="utf-8"?>
<ds:datastoreItem xmlns:ds="http://schemas.openxmlformats.org/officeDocument/2006/customXml" ds:itemID="{6F212372-40C5-4088-BADC-D9DCB3618543}"/>
</file>

<file path=customXml/itemProps2.xml><?xml version="1.0" encoding="utf-8"?>
<ds:datastoreItem xmlns:ds="http://schemas.openxmlformats.org/officeDocument/2006/customXml" ds:itemID="{94EE5019-D6CD-4E8D-8B68-6C78532404FE}"/>
</file>

<file path=customXml/itemProps3.xml><?xml version="1.0" encoding="utf-8"?>
<ds:datastoreItem xmlns:ds="http://schemas.openxmlformats.org/officeDocument/2006/customXml" ds:itemID="{AC5948A7-6123-4157-8CE1-DDB02CAFC3D5}"/>
</file>

<file path=docMetadata/LabelInfo.xml><?xml version="1.0" encoding="utf-8"?>
<clbl:labelList xmlns:clbl="http://schemas.microsoft.com/office/2020/mipLabelMetadata">
  <clbl:label id="{ddaa77bc-0157-46a4-82a6-8fc765694bc9}" enabled="1" method="Standard" siteId="{d1323671-cdbe-4417-b4d4-bdb24b51316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0</Words>
  <Application>Microsoft Macintosh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Museo 700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Amy Penaluna</cp:lastModifiedBy>
  <cp:revision>1</cp:revision>
  <dcterms:created xsi:type="dcterms:W3CDTF">2026-05-08T01:11:28Z</dcterms:created>
  <dcterms:modified xsi:type="dcterms:W3CDTF">2026-05-08T01:14:25Z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2026-05-07T00:00:00Z</vt:filetime>
  </property>
  <property fmtid="{D5CDD505-2E9C-101B-9397-08002B2CF9AE}" pid="3" name="Creator">
    <vt:lpwstr>Adobe InDesign 21.3 (Macintosh)</vt:lpwstr>
  </property>
  <property fmtid="{D5CDD505-2E9C-101B-9397-08002B2CF9AE}" pid="4" name="LastSaved">
    <vt:filetime>2026-05-08T00:00:00Z</vt:filetime>
  </property>
  <property fmtid="{D5CDD505-2E9C-101B-9397-08002B2CF9AE}" pid="5" name="Producer">
    <vt:lpwstr>Adobe PDF Library 18.0</vt:lpwstr>
  </property>
  <property fmtid="{D5CDD505-2E9C-101B-9397-08002B2CF9AE}" pid="6" name="ContentTypeId">
    <vt:lpwstr>0x010100BB64EB560FD025489077CE80B1902E72</vt:lpwstr>
  </property>
  <property fmtid="{D5CDD505-2E9C-101B-9397-08002B2CF9AE}" pid="7" name="MediaServiceImageTags">
    <vt:lpwstr/>
  </property>
</Properties>
</file>