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sldIdLst>
    <p:sldId id="265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9136" y="2651760"/>
            <a:ext cx="6359207" cy="3058160"/>
          </a:xfrm>
        </p:spPr>
        <p:txBody>
          <a:bodyPr anchor="t" anchorCtr="0"/>
          <a:lstStyle>
            <a:lvl1pPr algn="l">
              <a:defRPr sz="4000" b="1" cap="none"/>
            </a:lvl1pPr>
          </a:lstStyle>
          <a:p>
            <a:r>
              <a:rPr lang="en-AU" dirty="0" smtClean="0"/>
              <a:t>—</a:t>
            </a:r>
            <a:br>
              <a:rPr lang="en-AU" dirty="0" smtClean="0"/>
            </a:br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>
                <a:solidFill>
                  <a:srgbClr val="000054">
                    <a:tint val="75000"/>
                  </a:srgbClr>
                </a:solidFill>
              </a:rPr>
              <a:pPr/>
              <a:t>3/21/2017</a:t>
            </a:fld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L-Shape 8"/>
          <p:cNvSpPr/>
          <p:nvPr userDrawn="1"/>
        </p:nvSpPr>
        <p:spPr>
          <a:xfrm>
            <a:off x="0" y="6065520"/>
            <a:ext cx="792480" cy="792480"/>
          </a:xfrm>
          <a:prstGeom prst="corne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srgbClr val="00005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  <p:sp>
        <p:nvSpPr>
          <p:cNvPr id="15" name="Rectangle 13"/>
          <p:cNvSpPr/>
          <p:nvPr userDrawn="1"/>
        </p:nvSpPr>
        <p:spPr>
          <a:xfrm rot="5400000">
            <a:off x="5943601" y="3"/>
            <a:ext cx="3200396" cy="3200398"/>
          </a:xfrm>
          <a:custGeom>
            <a:avLst/>
            <a:gdLst/>
            <a:ahLst/>
            <a:cxnLst/>
            <a:rect l="l" t="t" r="r" b="b"/>
            <a:pathLst>
              <a:path w="2468880" h="2468881">
                <a:moveTo>
                  <a:pt x="0" y="0"/>
                </a:moveTo>
                <a:lnTo>
                  <a:pt x="2468880" y="0"/>
                </a:lnTo>
                <a:lnTo>
                  <a:pt x="2468880" y="1"/>
                </a:lnTo>
                <a:cubicBezTo>
                  <a:pt x="2468880" y="1363526"/>
                  <a:pt x="1363525" y="2468881"/>
                  <a:pt x="0" y="2468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6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>
                <a:solidFill>
                  <a:srgbClr val="000054">
                    <a:tint val="75000"/>
                  </a:srgbClr>
                </a:solidFill>
              </a:rPr>
              <a:pPr/>
              <a:t>3/21/2017</a:t>
            </a:fld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5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>
                <a:solidFill>
                  <a:srgbClr val="000054">
                    <a:tint val="75000"/>
                  </a:srgbClr>
                </a:solidFill>
              </a:rPr>
              <a:pPr/>
              <a:t>3/21/2017</a:t>
            </a:fld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8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>
                <a:solidFill>
                  <a:srgbClr val="000054">
                    <a:tint val="75000"/>
                  </a:srgbClr>
                </a:solidFill>
              </a:rPr>
              <a:pPr/>
              <a:t>3/21/2017</a:t>
            </a:fld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5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997825" cy="382270"/>
          </a:xfrm>
          <a:custGeom>
            <a:avLst/>
            <a:gdLst/>
            <a:ahLst/>
            <a:cxnLst/>
            <a:rect l="l" t="t" r="r" b="b"/>
            <a:pathLst>
              <a:path w="7997825" h="382270">
                <a:moveTo>
                  <a:pt x="0" y="382269"/>
                </a:moveTo>
                <a:lnTo>
                  <a:pt x="7997565" y="382269"/>
                </a:lnTo>
                <a:lnTo>
                  <a:pt x="7997565" y="0"/>
                </a:lnTo>
                <a:lnTo>
                  <a:pt x="0" y="0"/>
                </a:lnTo>
                <a:lnTo>
                  <a:pt x="0" y="382269"/>
                </a:lnTo>
                <a:close/>
              </a:path>
            </a:pathLst>
          </a:custGeom>
          <a:solidFill>
            <a:srgbClr val="BB2CB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6175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40">
                <a:moveTo>
                  <a:pt x="0" y="396239"/>
                </a:move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91017" y="6096112"/>
            <a:ext cx="1405940" cy="62976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lnTo>
                  <a:pt x="0" y="0"/>
                </a:lnTo>
              </a:path>
            </a:pathLst>
          </a:custGeom>
          <a:solidFill>
            <a:srgbClr val="010E6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461759"/>
            <a:ext cx="792480" cy="396240"/>
          </a:xfrm>
          <a:custGeom>
            <a:avLst/>
            <a:gdLst/>
            <a:ahLst/>
            <a:cxnLst/>
            <a:rect l="l" t="t" r="r" b="b"/>
            <a:pathLst>
              <a:path w="792480" h="396240">
                <a:moveTo>
                  <a:pt x="0" y="396239"/>
                </a:moveTo>
                <a:lnTo>
                  <a:pt x="792479" y="396239"/>
                </a:lnTo>
                <a:lnTo>
                  <a:pt x="792479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6065520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0" y="396239"/>
                </a:moveTo>
                <a:lnTo>
                  <a:pt x="396240" y="396239"/>
                </a:lnTo>
                <a:lnTo>
                  <a:pt x="396240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291017" y="6004671"/>
            <a:ext cx="1405940" cy="62976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943600" y="5"/>
            <a:ext cx="3200400" cy="3200400"/>
          </a:xfrm>
          <a:custGeom>
            <a:avLst/>
            <a:gdLst/>
            <a:ahLst/>
            <a:cxnLst/>
            <a:rect l="l" t="t" r="r" b="b"/>
            <a:pathLst>
              <a:path w="3200400" h="3200400">
                <a:moveTo>
                  <a:pt x="3200397" y="0"/>
                </a:moveTo>
                <a:lnTo>
                  <a:pt x="0" y="0"/>
                </a:lnTo>
                <a:lnTo>
                  <a:pt x="10609" y="262482"/>
                </a:lnTo>
                <a:lnTo>
                  <a:pt x="41887" y="519120"/>
                </a:lnTo>
                <a:lnTo>
                  <a:pt x="93011" y="769092"/>
                </a:lnTo>
                <a:lnTo>
                  <a:pt x="163158" y="1011572"/>
                </a:lnTo>
                <a:lnTo>
                  <a:pt x="251502" y="1245738"/>
                </a:lnTo>
                <a:lnTo>
                  <a:pt x="357222" y="1470766"/>
                </a:lnTo>
                <a:lnTo>
                  <a:pt x="479492" y="1685831"/>
                </a:lnTo>
                <a:lnTo>
                  <a:pt x="617490" y="1890112"/>
                </a:lnTo>
                <a:lnTo>
                  <a:pt x="770391" y="2082783"/>
                </a:lnTo>
                <a:lnTo>
                  <a:pt x="937373" y="2263021"/>
                </a:lnTo>
                <a:lnTo>
                  <a:pt x="1117611" y="2430002"/>
                </a:lnTo>
                <a:lnTo>
                  <a:pt x="1310282" y="2582904"/>
                </a:lnTo>
                <a:lnTo>
                  <a:pt x="1514563" y="2720902"/>
                </a:lnTo>
                <a:lnTo>
                  <a:pt x="1729628" y="2843172"/>
                </a:lnTo>
                <a:lnTo>
                  <a:pt x="1954656" y="2948892"/>
                </a:lnTo>
                <a:lnTo>
                  <a:pt x="2188822" y="3037236"/>
                </a:lnTo>
                <a:lnTo>
                  <a:pt x="2431302" y="3107382"/>
                </a:lnTo>
                <a:lnTo>
                  <a:pt x="2681274" y="3158507"/>
                </a:lnTo>
                <a:lnTo>
                  <a:pt x="2937912" y="3189785"/>
                </a:lnTo>
                <a:lnTo>
                  <a:pt x="3200394" y="3200394"/>
                </a:lnTo>
                <a:lnTo>
                  <a:pt x="3200397" y="0"/>
                </a:lnTo>
                <a:close/>
              </a:path>
            </a:pathLst>
          </a:custGeom>
          <a:solidFill>
            <a:srgbClr val="89E4B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54"/>
              </a:solidFill>
            </a:endParaRPr>
          </a:p>
        </p:txBody>
      </p:sp>
      <p:sp>
        <p:nvSpPr>
          <p:cNvPr id="27" name="Rectangle 21"/>
          <p:cNvSpPr/>
          <p:nvPr userDrawn="1"/>
        </p:nvSpPr>
        <p:spPr>
          <a:xfrm>
            <a:off x="6859966" y="1249405"/>
            <a:ext cx="2284034" cy="4384710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54"/>
              </a:solidFill>
            </a:endParaRPr>
          </a:p>
        </p:txBody>
      </p:sp>
      <p:sp>
        <p:nvSpPr>
          <p:cNvPr id="28" name="Oval 12"/>
          <p:cNvSpPr/>
          <p:nvPr userDrawn="1"/>
        </p:nvSpPr>
        <p:spPr>
          <a:xfrm>
            <a:off x="0" y="1237089"/>
            <a:ext cx="2182776" cy="4397512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>
                <a:solidFill>
                  <a:srgbClr val="000054">
                    <a:tint val="75000"/>
                  </a:srgbClr>
                </a:solidFill>
              </a:rPr>
              <a:pPr/>
              <a:t>3/21/2017</a:t>
            </a:fld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0433"/>
            <a:ext cx="6400800" cy="219330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37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MIT_DUO_RGB_flat_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00000" cy="608918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634601"/>
                </a:lnTo>
                <a:lnTo>
                  <a:pt x="208067" y="5624095"/>
                </a:lnTo>
                <a:cubicBezTo>
                  <a:pt x="1317232" y="5511453"/>
                  <a:pt x="2182776" y="4574729"/>
                  <a:pt x="2182776" y="3435845"/>
                </a:cubicBezTo>
                <a:cubicBezTo>
                  <a:pt x="2182776" y="2296961"/>
                  <a:pt x="1317232" y="1360238"/>
                  <a:pt x="208067" y="1247596"/>
                </a:cubicBezTo>
                <a:lnTo>
                  <a:pt x="0" y="12370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54"/>
              </a:solidFill>
            </a:endParaRPr>
          </a:p>
        </p:txBody>
      </p:sp>
      <p:sp>
        <p:nvSpPr>
          <p:cNvPr id="27" name="Rectangle 21"/>
          <p:cNvSpPr/>
          <p:nvPr userDrawn="1"/>
        </p:nvSpPr>
        <p:spPr>
          <a:xfrm>
            <a:off x="6859966" y="1249405"/>
            <a:ext cx="2284034" cy="4384710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>
                <a:solidFill>
                  <a:srgbClr val="000054">
                    <a:tint val="75000"/>
                  </a:srgbClr>
                </a:solidFill>
              </a:rPr>
              <a:pPr/>
              <a:t>3/21/2017</a:t>
            </a:fld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0433"/>
            <a:ext cx="6400800" cy="219330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37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7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94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>
                <a:solidFill>
                  <a:srgbClr val="000054">
                    <a:tint val="75000"/>
                  </a:srgbClr>
                </a:solidFill>
              </a:rPr>
              <a:pPr/>
              <a:t>3/21/2017</a:t>
            </a:fld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0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54"/>
              </a:solidFill>
            </a:endParaRPr>
          </a:p>
        </p:txBody>
      </p:sp>
      <p:sp>
        <p:nvSpPr>
          <p:cNvPr id="8" name="Rectangle 11"/>
          <p:cNvSpPr/>
          <p:nvPr userDrawn="1"/>
        </p:nvSpPr>
        <p:spPr>
          <a:xfrm rot="10800000">
            <a:off x="5943600" y="1"/>
            <a:ext cx="3200399" cy="3200399"/>
          </a:xfrm>
          <a:custGeom>
            <a:avLst/>
            <a:gdLst/>
            <a:ahLst/>
            <a:cxnLst/>
            <a:rect l="l" t="t" r="r" b="b"/>
            <a:pathLst>
              <a:path w="2160000" h="2160000">
                <a:moveTo>
                  <a:pt x="0" y="0"/>
                </a:moveTo>
                <a:lnTo>
                  <a:pt x="720000" y="0"/>
                </a:lnTo>
                <a:lnTo>
                  <a:pt x="720000" y="720000"/>
                </a:lnTo>
                <a:lnTo>
                  <a:pt x="1440000" y="720000"/>
                </a:lnTo>
                <a:lnTo>
                  <a:pt x="1440000" y="1440000"/>
                </a:lnTo>
                <a:lnTo>
                  <a:pt x="2160000" y="1440000"/>
                </a:lnTo>
                <a:lnTo>
                  <a:pt x="2160000" y="2160000"/>
                </a:lnTo>
                <a:lnTo>
                  <a:pt x="0" y="2160000"/>
                </a:lnTo>
                <a:lnTo>
                  <a:pt x="0" y="1440000"/>
                </a:lnTo>
                <a:lnTo>
                  <a:pt x="0" y="720000"/>
                </a:lnTo>
                <a:close/>
              </a:path>
            </a:pathLst>
          </a:custGeom>
          <a:solidFill>
            <a:srgbClr val="AA0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524" y="2651760"/>
            <a:ext cx="6359207" cy="3058160"/>
          </a:xfrm>
        </p:spPr>
        <p:txBody>
          <a:bodyPr anchor="t" anchorCtr="0"/>
          <a:lstStyle>
            <a:lvl1pPr algn="l">
              <a:defRPr sz="4000" b="1" cap="none"/>
            </a:lvl1pPr>
          </a:lstStyle>
          <a:p>
            <a:r>
              <a:rPr lang="en-AU" dirty="0" smtClean="0"/>
              <a:t>—</a:t>
            </a:r>
            <a:br>
              <a:rPr lang="en-AU" dirty="0" smtClean="0"/>
            </a:br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>
                <a:solidFill>
                  <a:srgbClr val="000054">
                    <a:tint val="75000"/>
                  </a:srgbClr>
                </a:solidFill>
              </a:rPr>
              <a:pPr/>
              <a:t>3/21/2017</a:t>
            </a:fld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L-Shape 8"/>
          <p:cNvSpPr/>
          <p:nvPr userDrawn="1"/>
        </p:nvSpPr>
        <p:spPr>
          <a:xfrm>
            <a:off x="0" y="6065520"/>
            <a:ext cx="792480" cy="792480"/>
          </a:xfrm>
          <a:prstGeom prst="corne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srgbClr val="00005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9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1146810"/>
          </a:xfrm>
          <a:custGeom>
            <a:avLst/>
            <a:gdLst/>
            <a:ahLst/>
            <a:cxnLst/>
            <a:rect l="l" t="t" r="r" b="b"/>
            <a:pathLst>
              <a:path w="9144000" h="1146810">
                <a:moveTo>
                  <a:pt x="0" y="0"/>
                </a:moveTo>
                <a:lnTo>
                  <a:pt x="9143998" y="0"/>
                </a:lnTo>
                <a:lnTo>
                  <a:pt x="9143998" y="1146432"/>
                </a:lnTo>
                <a:lnTo>
                  <a:pt x="0" y="1146432"/>
                </a:lnTo>
                <a:lnTo>
                  <a:pt x="0" y="0"/>
                </a:lnTo>
                <a:close/>
              </a:path>
            </a:pathLst>
          </a:custGeom>
          <a:solidFill>
            <a:srgbClr val="010E6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61854" y="764540"/>
            <a:ext cx="382270" cy="382270"/>
          </a:xfrm>
          <a:custGeom>
            <a:avLst/>
            <a:gdLst/>
            <a:ahLst/>
            <a:cxnLst/>
            <a:rect l="l" t="t" r="r" b="b"/>
            <a:pathLst>
              <a:path w="382270" h="382269">
                <a:moveTo>
                  <a:pt x="0" y="382269"/>
                </a:moveTo>
                <a:lnTo>
                  <a:pt x="382144" y="382269"/>
                </a:lnTo>
                <a:lnTo>
                  <a:pt x="382144" y="0"/>
                </a:lnTo>
                <a:lnTo>
                  <a:pt x="0" y="0"/>
                </a:lnTo>
                <a:lnTo>
                  <a:pt x="0" y="382269"/>
                </a:lnTo>
                <a:close/>
              </a:path>
            </a:pathLst>
          </a:custGeom>
          <a:solidFill>
            <a:srgbClr val="BB2CB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79710" y="382270"/>
            <a:ext cx="764540" cy="382270"/>
          </a:xfrm>
          <a:custGeom>
            <a:avLst/>
            <a:gdLst/>
            <a:ahLst/>
            <a:cxnLst/>
            <a:rect l="l" t="t" r="r" b="b"/>
            <a:pathLst>
              <a:path w="764540" h="382270">
                <a:moveTo>
                  <a:pt x="0" y="382270"/>
                </a:moveTo>
                <a:lnTo>
                  <a:pt x="764288" y="382270"/>
                </a:lnTo>
                <a:lnTo>
                  <a:pt x="764288" y="0"/>
                </a:lnTo>
                <a:lnTo>
                  <a:pt x="0" y="0"/>
                </a:lnTo>
                <a:lnTo>
                  <a:pt x="0" y="382270"/>
                </a:lnTo>
                <a:close/>
              </a:path>
            </a:pathLst>
          </a:custGeom>
          <a:solidFill>
            <a:srgbClr val="BB2CB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997566" y="0"/>
            <a:ext cx="1146810" cy="382270"/>
          </a:xfrm>
          <a:custGeom>
            <a:avLst/>
            <a:gdLst/>
            <a:ahLst/>
            <a:cxnLst/>
            <a:rect l="l" t="t" r="r" b="b"/>
            <a:pathLst>
              <a:path w="1146809" h="382270">
                <a:moveTo>
                  <a:pt x="0" y="382269"/>
                </a:moveTo>
                <a:lnTo>
                  <a:pt x="1146432" y="382269"/>
                </a:lnTo>
                <a:lnTo>
                  <a:pt x="1146432" y="0"/>
                </a:lnTo>
                <a:lnTo>
                  <a:pt x="0" y="0"/>
                </a:lnTo>
                <a:lnTo>
                  <a:pt x="0" y="382269"/>
                </a:lnTo>
                <a:close/>
              </a:path>
            </a:pathLst>
          </a:custGeom>
          <a:solidFill>
            <a:srgbClr val="BB2CB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46175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40">
                <a:moveTo>
                  <a:pt x="0" y="396239"/>
                </a:move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291017" y="6096112"/>
            <a:ext cx="1405940" cy="629766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39" y="466695"/>
            <a:ext cx="8072120" cy="496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0924" y="2430421"/>
            <a:ext cx="6942150" cy="1632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6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00005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7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AA84E91-7045-8940-9876-EF7F184A4EB5}" type="datetimeFigureOut">
              <a:rPr lang="en-US" smtClean="0">
                <a:solidFill>
                  <a:srgbClr val="000054">
                    <a:tint val="75000"/>
                  </a:srgbClr>
                </a:solidFill>
              </a:rPr>
              <a:pPr defTabSz="457200"/>
              <a:t>3/21/2017</a:t>
            </a:fld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54">
                  <a:tint val="75000"/>
                </a:srgbClr>
              </a:solidFill>
            </a:endParaRPr>
          </a:p>
        </p:txBody>
      </p:sp>
      <p:sp>
        <p:nvSpPr>
          <p:cNvPr id="9" name="L-Shape 8"/>
          <p:cNvSpPr/>
          <p:nvPr userDrawn="1"/>
        </p:nvSpPr>
        <p:spPr>
          <a:xfrm>
            <a:off x="0" y="6065520"/>
            <a:ext cx="792480" cy="792480"/>
          </a:xfrm>
          <a:prstGeom prst="corne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en-US" dirty="0">
              <a:solidFill>
                <a:srgbClr val="000054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0800000">
            <a:off x="7997567" y="-1"/>
            <a:ext cx="1146433" cy="1146433"/>
          </a:xfrm>
          <a:custGeom>
            <a:avLst/>
            <a:gdLst/>
            <a:ahLst/>
            <a:cxnLst/>
            <a:rect l="l" t="t" r="r" b="b"/>
            <a:pathLst>
              <a:path w="2160000" h="2160000">
                <a:moveTo>
                  <a:pt x="0" y="0"/>
                </a:moveTo>
                <a:lnTo>
                  <a:pt x="720000" y="0"/>
                </a:lnTo>
                <a:lnTo>
                  <a:pt x="720000" y="720000"/>
                </a:lnTo>
                <a:lnTo>
                  <a:pt x="1440000" y="720000"/>
                </a:lnTo>
                <a:lnTo>
                  <a:pt x="1440000" y="1440000"/>
                </a:lnTo>
                <a:lnTo>
                  <a:pt x="2160000" y="1440000"/>
                </a:lnTo>
                <a:lnTo>
                  <a:pt x="2160000" y="2160000"/>
                </a:lnTo>
                <a:lnTo>
                  <a:pt x="0" y="2160000"/>
                </a:lnTo>
                <a:lnTo>
                  <a:pt x="0" y="1440000"/>
                </a:lnTo>
                <a:lnTo>
                  <a:pt x="0" y="720000"/>
                </a:lnTo>
                <a:close/>
              </a:path>
            </a:pathLst>
          </a:custGeom>
          <a:solidFill>
            <a:srgbClr val="AA0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20" y="6356350"/>
            <a:ext cx="72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9E4DEE52-25AF-7B49-B9FC-7562266B64D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6096112"/>
            <a:ext cx="1405942" cy="6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7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644" y="1833155"/>
            <a:ext cx="7041196" cy="38709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A00AA"/>
                </a:solidFill>
              </a:rPr>
              <a:t>—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AU" sz="4400" dirty="0"/>
              <a:t>Me</a:t>
            </a:r>
            <a:r>
              <a:rPr lang="en-AU" sz="4400" spc="-25" dirty="0"/>
              <a:t>di</a:t>
            </a:r>
            <a:r>
              <a:rPr lang="en-AU" sz="4400" dirty="0"/>
              <a:t>a</a:t>
            </a:r>
            <a:r>
              <a:rPr lang="en-AU" sz="4400" spc="-5" dirty="0"/>
              <a:t> </a:t>
            </a:r>
            <a:r>
              <a:rPr lang="en-AU" sz="4400" dirty="0"/>
              <a:t>a</a:t>
            </a:r>
            <a:r>
              <a:rPr lang="en-AU" sz="4400" spc="-35" dirty="0"/>
              <a:t>n</a:t>
            </a:r>
            <a:r>
              <a:rPr lang="en-AU" sz="4400" spc="-30" dirty="0"/>
              <a:t>d</a:t>
            </a:r>
            <a:r>
              <a:rPr lang="en-AU" sz="4400" spc="-15" dirty="0"/>
              <a:t> </a:t>
            </a:r>
            <a:r>
              <a:rPr lang="en-AU" sz="4400" dirty="0" smtClean="0"/>
              <a:t>C</a:t>
            </a:r>
            <a:r>
              <a:rPr lang="en-AU" sz="4400" spc="-35" dirty="0" smtClean="0"/>
              <a:t>o</a:t>
            </a:r>
            <a:r>
              <a:rPr lang="en-AU" sz="4400" dirty="0" smtClean="0"/>
              <a:t>mm</a:t>
            </a:r>
            <a:r>
              <a:rPr lang="en-AU" sz="4400" spc="-30" dirty="0" smtClean="0"/>
              <a:t>uni</a:t>
            </a:r>
            <a:r>
              <a:rPr lang="en-AU" sz="4400" dirty="0" smtClean="0"/>
              <a:t>ca</a:t>
            </a:r>
            <a:r>
              <a:rPr lang="en-AU" sz="4400" spc="-15" dirty="0" smtClean="0"/>
              <a:t>t</a:t>
            </a:r>
            <a:r>
              <a:rPr lang="en-AU" sz="4400" spc="-25" dirty="0" smtClean="0"/>
              <a:t>io</a:t>
            </a:r>
            <a:r>
              <a:rPr lang="en-AU" sz="4400" spc="-30" dirty="0" smtClean="0"/>
              <a:t>n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sz="2400" b="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22185" y="5451456"/>
            <a:ext cx="1895389" cy="1156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44808" y="4746172"/>
            <a:ext cx="1798595" cy="0"/>
          </a:xfrm>
          <a:prstGeom prst="line">
            <a:avLst/>
          </a:prstGeom>
          <a:ln>
            <a:solidFill>
              <a:srgbClr val="AA00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2644" y="4855907"/>
            <a:ext cx="470965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defTabSz="457200">
              <a:lnSpc>
                <a:spcPts val="3329"/>
              </a:lnSpc>
              <a:spcBef>
                <a:spcPts val="720"/>
              </a:spcBef>
            </a:pPr>
            <a:r>
              <a:rPr lang="en-AU" sz="240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lang="en-AU" sz="2400" spc="-10" dirty="0">
                <a:solidFill>
                  <a:srgbClr val="FFFFFF"/>
                </a:solidFill>
                <a:latin typeface="Arial"/>
                <a:cs typeface="Arial"/>
              </a:rPr>
              <a:t>fessor</a:t>
            </a:r>
            <a:r>
              <a:rPr lang="en-AU"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AU" sz="2400" spc="-1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AU"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sz="24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lang="en-AU" sz="2400" spc="-1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lang="en-AU" sz="2400" dirty="0">
                <a:solidFill>
                  <a:srgbClr val="FFFFFF"/>
                </a:solidFill>
                <a:latin typeface="Arial"/>
                <a:cs typeface="Arial"/>
              </a:rPr>
              <a:t>yn</a:t>
            </a:r>
            <a:r>
              <a:rPr lang="en-AU"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sz="2400" dirty="0">
                <a:solidFill>
                  <a:srgbClr val="FFFFFF"/>
                </a:solidFill>
                <a:latin typeface="Arial"/>
                <a:cs typeface="Arial"/>
              </a:rPr>
              <a:t>Hook</a:t>
            </a:r>
            <a:endParaRPr lang="en-AU" sz="2400" dirty="0">
              <a:solidFill>
                <a:srgbClr val="000054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843" y="5211866"/>
            <a:ext cx="6013585" cy="106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defTabSz="457200">
              <a:lnSpc>
                <a:spcPct val="117200"/>
              </a:lnSpc>
            </a:pP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Dean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Communica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</a:p>
          <a:p>
            <a:pPr marL="12700" marR="6350" defTabSz="457200">
              <a:lnSpc>
                <a:spcPct val="117200"/>
              </a:lnSpc>
            </a:pP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Depu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ice-Chancello</a:t>
            </a:r>
            <a:r>
              <a:rPr lang="en-AU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nerships</a:t>
            </a:r>
          </a:p>
          <a:p>
            <a:pPr marL="12700" marR="6350" defTabSz="457200">
              <a:lnSpc>
                <a:spcPct val="117200"/>
              </a:lnSpc>
            </a:pP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AU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lang="en-AU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AU" dirty="0">
              <a:solidFill>
                <a:srgbClr val="00005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1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36665"/>
            <a:ext cx="9143998" cy="572133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Sc</a:t>
            </a:r>
            <a:r>
              <a:rPr spc="-25" dirty="0"/>
              <a:t>hoo</a:t>
            </a:r>
            <a:r>
              <a:rPr spc="-10" dirty="0"/>
              <a:t>l</a:t>
            </a:r>
            <a:r>
              <a:rPr spc="-5" dirty="0"/>
              <a:t> </a:t>
            </a:r>
            <a:r>
              <a:rPr spc="-25" dirty="0"/>
              <a:t>o</a:t>
            </a:r>
            <a:r>
              <a:rPr dirty="0"/>
              <a:t>f</a:t>
            </a:r>
            <a:r>
              <a:rPr spc="-5" dirty="0"/>
              <a:t> </a:t>
            </a:r>
            <a:r>
              <a:rPr dirty="0"/>
              <a:t>Me</a:t>
            </a:r>
            <a:r>
              <a:rPr spc="-20" dirty="0"/>
              <a:t>di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a</a:t>
            </a:r>
            <a:r>
              <a:rPr spc="-25" dirty="0"/>
              <a:t>n</a:t>
            </a:r>
            <a:r>
              <a:rPr spc="-20" dirty="0"/>
              <a:t>d</a:t>
            </a:r>
            <a:r>
              <a:rPr spc="-5" dirty="0"/>
              <a:t> </a:t>
            </a:r>
            <a:r>
              <a:rPr dirty="0"/>
              <a:t>C</a:t>
            </a:r>
            <a:r>
              <a:rPr spc="-25" dirty="0"/>
              <a:t>o</a:t>
            </a:r>
            <a:r>
              <a:rPr dirty="0"/>
              <a:t>mm</a:t>
            </a:r>
            <a:r>
              <a:rPr spc="-25" dirty="0"/>
              <a:t>uni</a:t>
            </a:r>
            <a:r>
              <a:rPr dirty="0"/>
              <a:t>ca</a:t>
            </a:r>
            <a:r>
              <a:rPr spc="-15" dirty="0"/>
              <a:t>t</a:t>
            </a:r>
            <a:r>
              <a:rPr spc="-20" dirty="0"/>
              <a:t>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461759"/>
            <a:ext cx="792480" cy="396240"/>
          </a:xfrm>
          <a:custGeom>
            <a:avLst/>
            <a:gdLst/>
            <a:ahLst/>
            <a:cxnLst/>
            <a:rect l="l" t="t" r="r" b="b"/>
            <a:pathLst>
              <a:path w="792480" h="396240">
                <a:moveTo>
                  <a:pt x="0" y="396239"/>
                </a:moveTo>
                <a:lnTo>
                  <a:pt x="792479" y="396239"/>
                </a:lnTo>
                <a:lnTo>
                  <a:pt x="792479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65520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0" y="396239"/>
                </a:moveTo>
                <a:lnTo>
                  <a:pt x="396240" y="396239"/>
                </a:lnTo>
                <a:lnTo>
                  <a:pt x="396240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0326" y="6026444"/>
            <a:ext cx="1405940" cy="62976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589" y="5694217"/>
            <a:ext cx="3221182" cy="8478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184" y="5721858"/>
            <a:ext cx="3120390" cy="745490"/>
          </a:xfrm>
          <a:custGeom>
            <a:avLst/>
            <a:gdLst/>
            <a:ahLst/>
            <a:cxnLst/>
            <a:rect l="l" t="t" r="r" b="b"/>
            <a:pathLst>
              <a:path w="3120390" h="745489">
                <a:moveTo>
                  <a:pt x="0" y="0"/>
                </a:moveTo>
                <a:lnTo>
                  <a:pt x="3119968" y="0"/>
                </a:lnTo>
                <a:lnTo>
                  <a:pt x="3119968" y="745372"/>
                </a:lnTo>
                <a:lnTo>
                  <a:pt x="0" y="745372"/>
                </a:lnTo>
                <a:lnTo>
                  <a:pt x="0" y="0"/>
                </a:lnTo>
                <a:close/>
              </a:path>
            </a:pathLst>
          </a:custGeom>
          <a:solidFill>
            <a:srgbClr val="F1F0E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2184" y="5721858"/>
            <a:ext cx="3120390" cy="745490"/>
          </a:xfrm>
          <a:custGeom>
            <a:avLst/>
            <a:gdLst/>
            <a:ahLst/>
            <a:cxnLst/>
            <a:rect l="l" t="t" r="r" b="b"/>
            <a:pathLst>
              <a:path w="3120390" h="745489">
                <a:moveTo>
                  <a:pt x="0" y="0"/>
                </a:moveTo>
                <a:lnTo>
                  <a:pt x="3119968" y="0"/>
                </a:lnTo>
                <a:lnTo>
                  <a:pt x="3119968" y="745372"/>
                </a:lnTo>
                <a:lnTo>
                  <a:pt x="0" y="74537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1F0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0924" y="5736122"/>
            <a:ext cx="278765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17200"/>
              </a:lnSpc>
            </a:pP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Bachelor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f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Communica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ion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(Media)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St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uden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 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eam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working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f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ilm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and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edi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 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0924" y="6161277"/>
            <a:ext cx="266573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2016</a:t>
            </a:r>
            <a:r>
              <a:rPr sz="1200" spc="-70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Au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st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ralian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Dire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ct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ors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uild</a:t>
            </a:r>
            <a:r>
              <a:rPr sz="1200" spc="-70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00054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wards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36665"/>
            <a:ext cx="9143998" cy="572133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Bac</a:t>
            </a:r>
            <a:r>
              <a:rPr spc="-25" dirty="0"/>
              <a:t>h</a:t>
            </a:r>
            <a:r>
              <a:rPr dirty="0"/>
              <a:t>e</a:t>
            </a:r>
            <a:r>
              <a:rPr spc="-20" dirty="0"/>
              <a:t>lo</a:t>
            </a:r>
            <a:r>
              <a:rPr dirty="0"/>
              <a:t>r</a:t>
            </a:r>
            <a:r>
              <a:rPr spc="-5" dirty="0"/>
              <a:t> </a:t>
            </a:r>
            <a:r>
              <a:rPr spc="-25" dirty="0"/>
              <a:t>o</a:t>
            </a:r>
            <a:r>
              <a:rPr dirty="0"/>
              <a:t>f</a:t>
            </a:r>
            <a:r>
              <a:rPr spc="-5" dirty="0"/>
              <a:t> </a:t>
            </a:r>
            <a:r>
              <a:rPr dirty="0"/>
              <a:t>C</a:t>
            </a:r>
            <a:r>
              <a:rPr spc="-25" dirty="0"/>
              <a:t>o</a:t>
            </a:r>
            <a:r>
              <a:rPr dirty="0"/>
              <a:t>mm</a:t>
            </a:r>
            <a:r>
              <a:rPr spc="-25" dirty="0"/>
              <a:t>uni</a:t>
            </a:r>
            <a:r>
              <a:rPr dirty="0"/>
              <a:t>ca</a:t>
            </a:r>
            <a:r>
              <a:rPr spc="-15" dirty="0"/>
              <a:t>t</a:t>
            </a:r>
            <a:r>
              <a:rPr spc="-20" dirty="0"/>
              <a:t>ion</a:t>
            </a:r>
            <a:r>
              <a:rPr spc="-5" dirty="0"/>
              <a:t> </a:t>
            </a:r>
            <a:r>
              <a:rPr dirty="0"/>
              <a:t>s</a:t>
            </a:r>
            <a:r>
              <a:rPr spc="-20" dirty="0"/>
              <a:t>ui</a:t>
            </a:r>
            <a:r>
              <a:rPr dirty="0"/>
              <a:t>te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461759"/>
            <a:ext cx="792480" cy="396240"/>
          </a:xfrm>
          <a:custGeom>
            <a:avLst/>
            <a:gdLst/>
            <a:ahLst/>
            <a:cxnLst/>
            <a:rect l="l" t="t" r="r" b="b"/>
            <a:pathLst>
              <a:path w="792480" h="396240">
                <a:moveTo>
                  <a:pt x="0" y="396239"/>
                </a:moveTo>
                <a:lnTo>
                  <a:pt x="792479" y="396239"/>
                </a:lnTo>
                <a:lnTo>
                  <a:pt x="792479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65520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0" y="396239"/>
                </a:moveTo>
                <a:lnTo>
                  <a:pt x="396240" y="396239"/>
                </a:lnTo>
                <a:lnTo>
                  <a:pt x="396240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0326" y="6026444"/>
            <a:ext cx="1405940" cy="62976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589" y="5694217"/>
            <a:ext cx="3221182" cy="8478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184" y="5721858"/>
            <a:ext cx="3120390" cy="745490"/>
          </a:xfrm>
          <a:custGeom>
            <a:avLst/>
            <a:gdLst/>
            <a:ahLst/>
            <a:cxnLst/>
            <a:rect l="l" t="t" r="r" b="b"/>
            <a:pathLst>
              <a:path w="3120390" h="745489">
                <a:moveTo>
                  <a:pt x="0" y="0"/>
                </a:moveTo>
                <a:lnTo>
                  <a:pt x="3119968" y="0"/>
                </a:lnTo>
                <a:lnTo>
                  <a:pt x="3119968" y="745372"/>
                </a:lnTo>
                <a:lnTo>
                  <a:pt x="0" y="745372"/>
                </a:lnTo>
                <a:lnTo>
                  <a:pt x="0" y="0"/>
                </a:lnTo>
                <a:close/>
              </a:path>
            </a:pathLst>
          </a:custGeom>
          <a:solidFill>
            <a:srgbClr val="F1F0E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2184" y="5721858"/>
            <a:ext cx="3120390" cy="745490"/>
          </a:xfrm>
          <a:custGeom>
            <a:avLst/>
            <a:gdLst/>
            <a:ahLst/>
            <a:cxnLst/>
            <a:rect l="l" t="t" r="r" b="b"/>
            <a:pathLst>
              <a:path w="3120390" h="745489">
                <a:moveTo>
                  <a:pt x="0" y="0"/>
                </a:moveTo>
                <a:lnTo>
                  <a:pt x="3119968" y="0"/>
                </a:lnTo>
                <a:lnTo>
                  <a:pt x="3119968" y="745372"/>
                </a:lnTo>
                <a:lnTo>
                  <a:pt x="0" y="74537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1F0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0924" y="5736122"/>
            <a:ext cx="279527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17200"/>
              </a:lnSpc>
            </a:pP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Bachelor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f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Communica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ion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(Adve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rt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ising)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St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uden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 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eams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nomina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ed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0924" y="6161277"/>
            <a:ext cx="236156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2016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Cannes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u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ure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Lions</a:t>
            </a:r>
            <a:r>
              <a:rPr sz="1200" spc="-70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00054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wards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36663"/>
            <a:ext cx="9143998" cy="572133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Ne</a:t>
            </a:r>
            <a:r>
              <a:rPr spc="-25" dirty="0"/>
              <a:t>w</a:t>
            </a:r>
            <a:r>
              <a:rPr spc="-120" dirty="0"/>
              <a:t> </a:t>
            </a:r>
            <a:r>
              <a:rPr dirty="0"/>
              <a:t>Aca</a:t>
            </a:r>
            <a:r>
              <a:rPr spc="-25" dirty="0"/>
              <a:t>d</a:t>
            </a:r>
            <a:r>
              <a:rPr dirty="0"/>
              <a:t>em</a:t>
            </a:r>
            <a:r>
              <a:rPr spc="-15" dirty="0"/>
              <a:t>i</a:t>
            </a:r>
            <a:r>
              <a:rPr dirty="0"/>
              <a:t>c</a:t>
            </a:r>
            <a:r>
              <a:rPr spc="-5" dirty="0"/>
              <a:t> </a:t>
            </a:r>
            <a:r>
              <a:rPr dirty="0"/>
              <a:t>Street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dirty="0"/>
              <a:t>Me</a:t>
            </a:r>
            <a:r>
              <a:rPr spc="-20" dirty="0"/>
              <a:t>di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Prec</a:t>
            </a:r>
            <a:r>
              <a:rPr spc="-20" dirty="0"/>
              <a:t>in</a:t>
            </a:r>
            <a:r>
              <a:rPr dirty="0"/>
              <a:t>ct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461759"/>
            <a:ext cx="792480" cy="396240"/>
          </a:xfrm>
          <a:custGeom>
            <a:avLst/>
            <a:gdLst/>
            <a:ahLst/>
            <a:cxnLst/>
            <a:rect l="l" t="t" r="r" b="b"/>
            <a:pathLst>
              <a:path w="792480" h="396240">
                <a:moveTo>
                  <a:pt x="0" y="396239"/>
                </a:moveTo>
                <a:lnTo>
                  <a:pt x="792479" y="396239"/>
                </a:lnTo>
                <a:lnTo>
                  <a:pt x="792479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65520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0" y="396239"/>
                </a:moveTo>
                <a:lnTo>
                  <a:pt x="396240" y="396239"/>
                </a:lnTo>
                <a:lnTo>
                  <a:pt x="396240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017" y="6096112"/>
            <a:ext cx="1405940" cy="62976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589" y="5694217"/>
            <a:ext cx="3221182" cy="8478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184" y="5721858"/>
            <a:ext cx="3120390" cy="745490"/>
          </a:xfrm>
          <a:custGeom>
            <a:avLst/>
            <a:gdLst/>
            <a:ahLst/>
            <a:cxnLst/>
            <a:rect l="l" t="t" r="r" b="b"/>
            <a:pathLst>
              <a:path w="3120390" h="745489">
                <a:moveTo>
                  <a:pt x="0" y="0"/>
                </a:moveTo>
                <a:lnTo>
                  <a:pt x="3119968" y="0"/>
                </a:lnTo>
                <a:lnTo>
                  <a:pt x="3119968" y="745372"/>
                </a:lnTo>
                <a:lnTo>
                  <a:pt x="0" y="745372"/>
                </a:lnTo>
                <a:lnTo>
                  <a:pt x="0" y="0"/>
                </a:lnTo>
                <a:close/>
              </a:path>
            </a:pathLst>
          </a:custGeom>
          <a:solidFill>
            <a:srgbClr val="F1F0E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2184" y="5721858"/>
            <a:ext cx="3120390" cy="745490"/>
          </a:xfrm>
          <a:custGeom>
            <a:avLst/>
            <a:gdLst/>
            <a:ahLst/>
            <a:cxnLst/>
            <a:rect l="l" t="t" r="r" b="b"/>
            <a:pathLst>
              <a:path w="3120390" h="745489">
                <a:moveTo>
                  <a:pt x="0" y="0"/>
                </a:moveTo>
                <a:lnTo>
                  <a:pt x="3119968" y="0"/>
                </a:lnTo>
                <a:lnTo>
                  <a:pt x="3119968" y="745372"/>
                </a:lnTo>
                <a:lnTo>
                  <a:pt x="0" y="74537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1F0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0924" y="5736122"/>
            <a:ext cx="299974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17200"/>
              </a:lnSpc>
            </a:pP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New</a:t>
            </a:r>
            <a:r>
              <a:rPr sz="1200" spc="-70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Academic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St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ree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&amp;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Media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Precin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ct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 F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uring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brand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new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st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udios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and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equipmen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0924" y="6161277"/>
            <a:ext cx="267716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Media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Po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rt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al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Media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St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ree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and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St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udios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36665"/>
            <a:ext cx="9143998" cy="572133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5" dirty="0"/>
              <a:t>W</a:t>
            </a:r>
            <a:r>
              <a:rPr spc="-25" dirty="0"/>
              <a:t>o</a:t>
            </a:r>
            <a:r>
              <a:rPr dirty="0"/>
              <a:t>rk</a:t>
            </a:r>
            <a:r>
              <a:rPr spc="-5" dirty="0"/>
              <a:t> </a:t>
            </a:r>
            <a:r>
              <a:rPr spc="-20" dirty="0"/>
              <a:t>In</a:t>
            </a:r>
            <a:r>
              <a:rPr dirty="0"/>
              <a:t>te</a:t>
            </a:r>
            <a:r>
              <a:rPr spc="-25" dirty="0"/>
              <a:t>g</a:t>
            </a:r>
            <a:r>
              <a:rPr dirty="0"/>
              <a:t>rate</a:t>
            </a:r>
            <a:r>
              <a:rPr spc="-20" dirty="0"/>
              <a:t>d</a:t>
            </a:r>
            <a:r>
              <a:rPr spc="-5" dirty="0"/>
              <a:t> </a:t>
            </a:r>
            <a:r>
              <a:rPr spc="-25" dirty="0"/>
              <a:t>L</a:t>
            </a:r>
            <a:r>
              <a:rPr dirty="0"/>
              <a:t>ear</a:t>
            </a:r>
            <a:r>
              <a:rPr spc="-25" dirty="0"/>
              <a:t>nin</a:t>
            </a:r>
            <a:r>
              <a:rPr spc="-20" dirty="0"/>
              <a:t>g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461759"/>
            <a:ext cx="792480" cy="396240"/>
          </a:xfrm>
          <a:custGeom>
            <a:avLst/>
            <a:gdLst/>
            <a:ahLst/>
            <a:cxnLst/>
            <a:rect l="l" t="t" r="r" b="b"/>
            <a:pathLst>
              <a:path w="792480" h="396240">
                <a:moveTo>
                  <a:pt x="0" y="396239"/>
                </a:moveTo>
                <a:lnTo>
                  <a:pt x="792479" y="396239"/>
                </a:lnTo>
                <a:lnTo>
                  <a:pt x="792479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65520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0" y="396239"/>
                </a:moveTo>
                <a:lnTo>
                  <a:pt x="396240" y="396239"/>
                </a:lnTo>
                <a:lnTo>
                  <a:pt x="396240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0326" y="6026444"/>
            <a:ext cx="1405940" cy="62976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589" y="5694217"/>
            <a:ext cx="3221182" cy="8478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184" y="5721858"/>
            <a:ext cx="3120390" cy="745490"/>
          </a:xfrm>
          <a:custGeom>
            <a:avLst/>
            <a:gdLst/>
            <a:ahLst/>
            <a:cxnLst/>
            <a:rect l="l" t="t" r="r" b="b"/>
            <a:pathLst>
              <a:path w="3120390" h="745489">
                <a:moveTo>
                  <a:pt x="0" y="0"/>
                </a:moveTo>
                <a:lnTo>
                  <a:pt x="3119968" y="0"/>
                </a:lnTo>
                <a:lnTo>
                  <a:pt x="3119968" y="745372"/>
                </a:lnTo>
                <a:lnTo>
                  <a:pt x="0" y="745372"/>
                </a:lnTo>
                <a:lnTo>
                  <a:pt x="0" y="0"/>
                </a:lnTo>
                <a:close/>
              </a:path>
            </a:pathLst>
          </a:custGeom>
          <a:solidFill>
            <a:srgbClr val="F1F0E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2184" y="5721858"/>
            <a:ext cx="3120390" cy="745490"/>
          </a:xfrm>
          <a:custGeom>
            <a:avLst/>
            <a:gdLst/>
            <a:ahLst/>
            <a:cxnLst/>
            <a:rect l="l" t="t" r="r" b="b"/>
            <a:pathLst>
              <a:path w="3120390" h="745489">
                <a:moveTo>
                  <a:pt x="0" y="0"/>
                </a:moveTo>
                <a:lnTo>
                  <a:pt x="3119968" y="0"/>
                </a:lnTo>
                <a:lnTo>
                  <a:pt x="3119968" y="745372"/>
                </a:lnTo>
                <a:lnTo>
                  <a:pt x="0" y="74537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1F0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0924" y="5767578"/>
            <a:ext cx="284035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The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aze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Cross-discipline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WI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L</a:t>
            </a:r>
            <a:r>
              <a:rPr sz="1200" spc="-4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proje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ct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as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pa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rt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f 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0924" y="6161277"/>
            <a:ext cx="214884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2016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Emerging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0054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ri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ers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st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ival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36665"/>
            <a:ext cx="9143998" cy="572133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Em</a:t>
            </a:r>
            <a:r>
              <a:rPr spc="-25" dirty="0"/>
              <a:t>plo</a:t>
            </a:r>
            <a:r>
              <a:rPr dirty="0"/>
              <a:t>ya</a:t>
            </a:r>
            <a:r>
              <a:rPr spc="-20" dirty="0"/>
              <a:t>bili</a:t>
            </a:r>
            <a:r>
              <a:rPr dirty="0"/>
              <a:t>ty</a:t>
            </a:r>
            <a:r>
              <a:rPr spc="-5" dirty="0"/>
              <a:t> </a:t>
            </a:r>
            <a:r>
              <a:rPr dirty="0"/>
              <a:t>a</a:t>
            </a:r>
            <a:r>
              <a:rPr spc="-25" dirty="0"/>
              <a:t>n</a:t>
            </a:r>
            <a:r>
              <a:rPr spc="-20" dirty="0"/>
              <a:t>d</a:t>
            </a:r>
            <a:r>
              <a:rPr spc="-5" dirty="0"/>
              <a:t> </a:t>
            </a:r>
            <a:r>
              <a:rPr spc="-25" dirty="0"/>
              <a:t>ou</a:t>
            </a:r>
            <a:r>
              <a:rPr dirty="0"/>
              <a:t>tc</a:t>
            </a:r>
            <a:r>
              <a:rPr spc="-25" dirty="0"/>
              <a:t>o</a:t>
            </a:r>
            <a:r>
              <a:rPr dirty="0"/>
              <a:t>mes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461759"/>
            <a:ext cx="792480" cy="396240"/>
          </a:xfrm>
          <a:custGeom>
            <a:avLst/>
            <a:gdLst/>
            <a:ahLst/>
            <a:cxnLst/>
            <a:rect l="l" t="t" r="r" b="b"/>
            <a:pathLst>
              <a:path w="792480" h="396240">
                <a:moveTo>
                  <a:pt x="0" y="396239"/>
                </a:moveTo>
                <a:lnTo>
                  <a:pt x="792479" y="396239"/>
                </a:lnTo>
                <a:lnTo>
                  <a:pt x="792479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65520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0" y="396239"/>
                </a:moveTo>
                <a:lnTo>
                  <a:pt x="396240" y="396239"/>
                </a:lnTo>
                <a:lnTo>
                  <a:pt x="396240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EE243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589" y="5694217"/>
            <a:ext cx="3221182" cy="84789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2184" y="5721858"/>
            <a:ext cx="3120390" cy="745490"/>
          </a:xfrm>
          <a:custGeom>
            <a:avLst/>
            <a:gdLst/>
            <a:ahLst/>
            <a:cxnLst/>
            <a:rect l="l" t="t" r="r" b="b"/>
            <a:pathLst>
              <a:path w="3120390" h="745489">
                <a:moveTo>
                  <a:pt x="0" y="0"/>
                </a:moveTo>
                <a:lnTo>
                  <a:pt x="3119968" y="0"/>
                </a:lnTo>
                <a:lnTo>
                  <a:pt x="3119968" y="745372"/>
                </a:lnTo>
                <a:lnTo>
                  <a:pt x="0" y="745372"/>
                </a:lnTo>
                <a:lnTo>
                  <a:pt x="0" y="0"/>
                </a:lnTo>
                <a:close/>
              </a:path>
            </a:pathLst>
          </a:custGeom>
          <a:solidFill>
            <a:srgbClr val="F1F0E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184" y="5721858"/>
            <a:ext cx="3120390" cy="745490"/>
          </a:xfrm>
          <a:custGeom>
            <a:avLst/>
            <a:gdLst/>
            <a:ahLst/>
            <a:cxnLst/>
            <a:rect l="l" t="t" r="r" b="b"/>
            <a:pathLst>
              <a:path w="3120390" h="745489">
                <a:moveTo>
                  <a:pt x="0" y="0"/>
                </a:moveTo>
                <a:lnTo>
                  <a:pt x="3119968" y="0"/>
                </a:lnTo>
                <a:lnTo>
                  <a:pt x="3119968" y="745372"/>
                </a:lnTo>
                <a:lnTo>
                  <a:pt x="0" y="74537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1F0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00924" y="5736122"/>
            <a:ext cx="2456815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17200"/>
              </a:lnSpc>
            </a:pP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Brodie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Lanca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st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</a:t>
            </a:r>
            <a:r>
              <a:rPr sz="1200" spc="-70" dirty="0">
                <a:solidFill>
                  <a:srgbClr val="000054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, </a:t>
            </a:r>
            <a:r>
              <a:rPr sz="1200" spc="-10" dirty="0">
                <a:solidFill>
                  <a:srgbClr val="000054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radua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 Bachelor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f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Communica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ion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(Media)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0924" y="6161277"/>
            <a:ext cx="28047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Au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tho</a:t>
            </a:r>
            <a:r>
              <a:rPr sz="1200" spc="-70" dirty="0">
                <a:solidFill>
                  <a:srgbClr val="000054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Edi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or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and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Social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Media</a:t>
            </a:r>
            <a:r>
              <a:rPr sz="1200" spc="-5" dirty="0">
                <a:solidFill>
                  <a:srgbClr val="00005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54"/>
                </a:solidFill>
                <a:latin typeface="Arial"/>
                <a:cs typeface="Arial"/>
              </a:rPr>
              <a:t>Manager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RMIT 1">
      <a:dk1>
        <a:srgbClr val="000054"/>
      </a:dk1>
      <a:lt1>
        <a:sysClr val="window" lastClr="FFFFFF"/>
      </a:lt1>
      <a:dk2>
        <a:srgbClr val="E60028"/>
      </a:dk2>
      <a:lt2>
        <a:srgbClr val="EEECE1"/>
      </a:lt2>
      <a:accent1>
        <a:srgbClr val="FC9147"/>
      </a:accent1>
      <a:accent2>
        <a:srgbClr val="FAC800"/>
      </a:accent2>
      <a:accent3>
        <a:srgbClr val="00DCB4"/>
      </a:accent3>
      <a:accent4>
        <a:srgbClr val="7AE1AA"/>
      </a:accent4>
      <a:accent5>
        <a:srgbClr val="0078FF"/>
      </a:accent5>
      <a:accent6>
        <a:srgbClr val="00AAFF"/>
      </a:accent6>
      <a:hlink>
        <a:srgbClr val="AA00AA"/>
      </a:hlink>
      <a:folHlink>
        <a:srgbClr val="C864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127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— Media and Communication   </vt:lpstr>
      <vt:lpstr>School of Media and Communication</vt:lpstr>
      <vt:lpstr>Bachelor of Communication suite</vt:lpstr>
      <vt:lpstr>New Academic Street &amp; Media Precinct</vt:lpstr>
      <vt:lpstr>Work Integrated Learning</vt:lpstr>
      <vt:lpstr>Employability and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Robinson</dc:creator>
  <cp:lastModifiedBy>Lauren O'Keefe</cp:lastModifiedBy>
  <cp:revision>2</cp:revision>
  <dcterms:created xsi:type="dcterms:W3CDTF">2017-02-28T10:50:51Z</dcterms:created>
  <dcterms:modified xsi:type="dcterms:W3CDTF">2017-03-21T00:48:55Z</dcterms:modified>
</cp:coreProperties>
</file>