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2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573872-BC79-4380-AD88-D85AD09EBD3C}" v="6" dt="2023-05-07T06:57:37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Cain" userId="c74f24cc242f3410" providerId="LiveId" clId="{EE573872-BC79-4380-AD88-D85AD09EBD3C}"/>
    <pc:docChg chg="undo custSel addSld delSld modSld">
      <pc:chgData name="Karen Cain" userId="c74f24cc242f3410" providerId="LiveId" clId="{EE573872-BC79-4380-AD88-D85AD09EBD3C}" dt="2023-05-07T07:04:16.125" v="2211" actId="20577"/>
      <pc:docMkLst>
        <pc:docMk/>
      </pc:docMkLst>
      <pc:sldChg chg="modSp mod">
        <pc:chgData name="Karen Cain" userId="c74f24cc242f3410" providerId="LiveId" clId="{EE573872-BC79-4380-AD88-D85AD09EBD3C}" dt="2023-05-07T00:56:09.367" v="921" actId="27636"/>
        <pc:sldMkLst>
          <pc:docMk/>
          <pc:sldMk cId="4271653405" sldId="256"/>
        </pc:sldMkLst>
        <pc:spChg chg="mod">
          <ac:chgData name="Karen Cain" userId="c74f24cc242f3410" providerId="LiveId" clId="{EE573872-BC79-4380-AD88-D85AD09EBD3C}" dt="2023-05-07T00:56:05.002" v="919" actId="14100"/>
          <ac:spMkLst>
            <pc:docMk/>
            <pc:sldMk cId="4271653405" sldId="256"/>
            <ac:spMk id="4" creationId="{0D9FC513-F57C-7BD2-F6B8-F2D845B294BD}"/>
          </ac:spMkLst>
        </pc:spChg>
        <pc:spChg chg="mod">
          <ac:chgData name="Karen Cain" userId="c74f24cc242f3410" providerId="LiveId" clId="{EE573872-BC79-4380-AD88-D85AD09EBD3C}" dt="2023-05-07T00:56:09.367" v="921" actId="27636"/>
          <ac:spMkLst>
            <pc:docMk/>
            <pc:sldMk cId="4271653405" sldId="256"/>
            <ac:spMk id="6" creationId="{EDB2292C-B4F2-364F-0A93-20F1AAAE3481}"/>
          </ac:spMkLst>
        </pc:spChg>
      </pc:sldChg>
      <pc:sldChg chg="modSp mod">
        <pc:chgData name="Karen Cain" userId="c74f24cc242f3410" providerId="LiveId" clId="{EE573872-BC79-4380-AD88-D85AD09EBD3C}" dt="2023-05-07T07:04:16.125" v="2211" actId="20577"/>
        <pc:sldMkLst>
          <pc:docMk/>
          <pc:sldMk cId="2634118162" sldId="257"/>
        </pc:sldMkLst>
        <pc:spChg chg="mod">
          <ac:chgData name="Karen Cain" userId="c74f24cc242f3410" providerId="LiveId" clId="{EE573872-BC79-4380-AD88-D85AD09EBD3C}" dt="2023-05-07T07:04:16.125" v="2211" actId="20577"/>
          <ac:spMkLst>
            <pc:docMk/>
            <pc:sldMk cId="2634118162" sldId="257"/>
            <ac:spMk id="3" creationId="{28B828C2-5369-256C-2EDD-53A4AE0F9E84}"/>
          </ac:spMkLst>
        </pc:spChg>
      </pc:sldChg>
      <pc:sldChg chg="new del">
        <pc:chgData name="Karen Cain" userId="c74f24cc242f3410" providerId="LiveId" clId="{EE573872-BC79-4380-AD88-D85AD09EBD3C}" dt="2023-05-07T00:36:38.612" v="293" actId="47"/>
        <pc:sldMkLst>
          <pc:docMk/>
          <pc:sldMk cId="540275907" sldId="258"/>
        </pc:sldMkLst>
      </pc:sldChg>
      <pc:sldChg chg="new del">
        <pc:chgData name="Karen Cain" userId="c74f24cc242f3410" providerId="LiveId" clId="{EE573872-BC79-4380-AD88-D85AD09EBD3C}" dt="2023-05-07T00:36:09.367" v="289" actId="47"/>
        <pc:sldMkLst>
          <pc:docMk/>
          <pc:sldMk cId="3280548884" sldId="258"/>
        </pc:sldMkLst>
      </pc:sldChg>
      <pc:sldChg chg="modSp add mod">
        <pc:chgData name="Karen Cain" userId="c74f24cc242f3410" providerId="LiveId" clId="{EE573872-BC79-4380-AD88-D85AD09EBD3C}" dt="2023-05-07T06:36:20.182" v="925" actId="313"/>
        <pc:sldMkLst>
          <pc:docMk/>
          <pc:sldMk cId="44054237" sldId="259"/>
        </pc:sldMkLst>
        <pc:spChg chg="mod">
          <ac:chgData name="Karen Cain" userId="c74f24cc242f3410" providerId="LiveId" clId="{EE573872-BC79-4380-AD88-D85AD09EBD3C}" dt="2023-05-07T00:37:04.361" v="295"/>
          <ac:spMkLst>
            <pc:docMk/>
            <pc:sldMk cId="44054237" sldId="259"/>
            <ac:spMk id="2" creationId="{F2B31A0A-52D5-26D1-8D1F-21055DA4040B}"/>
          </ac:spMkLst>
        </pc:spChg>
        <pc:spChg chg="mod">
          <ac:chgData name="Karen Cain" userId="c74f24cc242f3410" providerId="LiveId" clId="{EE573872-BC79-4380-AD88-D85AD09EBD3C}" dt="2023-05-07T06:36:20.182" v="925" actId="313"/>
          <ac:spMkLst>
            <pc:docMk/>
            <pc:sldMk cId="44054237" sldId="259"/>
            <ac:spMk id="3" creationId="{28B828C2-5369-256C-2EDD-53A4AE0F9E84}"/>
          </ac:spMkLst>
        </pc:spChg>
      </pc:sldChg>
      <pc:sldChg chg="new del">
        <pc:chgData name="Karen Cain" userId="c74f24cc242f3410" providerId="LiveId" clId="{EE573872-BC79-4380-AD88-D85AD09EBD3C}" dt="2023-05-07T00:36:10.229" v="290" actId="47"/>
        <pc:sldMkLst>
          <pc:docMk/>
          <pc:sldMk cId="1945240561" sldId="259"/>
        </pc:sldMkLst>
      </pc:sldChg>
      <pc:sldChg chg="modSp add mod">
        <pc:chgData name="Karen Cain" userId="c74f24cc242f3410" providerId="LiveId" clId="{EE573872-BC79-4380-AD88-D85AD09EBD3C}" dt="2023-05-07T06:48:09.492" v="1633" actId="313"/>
        <pc:sldMkLst>
          <pc:docMk/>
          <pc:sldMk cId="1793039814" sldId="260"/>
        </pc:sldMkLst>
        <pc:spChg chg="mod">
          <ac:chgData name="Karen Cain" userId="c74f24cc242f3410" providerId="LiveId" clId="{EE573872-BC79-4380-AD88-D85AD09EBD3C}" dt="2023-05-07T00:37:43.561" v="299"/>
          <ac:spMkLst>
            <pc:docMk/>
            <pc:sldMk cId="1793039814" sldId="260"/>
            <ac:spMk id="2" creationId="{F2B31A0A-52D5-26D1-8D1F-21055DA4040B}"/>
          </ac:spMkLst>
        </pc:spChg>
        <pc:spChg chg="mod">
          <ac:chgData name="Karen Cain" userId="c74f24cc242f3410" providerId="LiveId" clId="{EE573872-BC79-4380-AD88-D85AD09EBD3C}" dt="2023-05-07T06:48:09.492" v="1633" actId="313"/>
          <ac:spMkLst>
            <pc:docMk/>
            <pc:sldMk cId="1793039814" sldId="260"/>
            <ac:spMk id="3" creationId="{28B828C2-5369-256C-2EDD-53A4AE0F9E84}"/>
          </ac:spMkLst>
        </pc:spChg>
      </pc:sldChg>
      <pc:sldChg chg="modSp add mod">
        <pc:chgData name="Karen Cain" userId="c74f24cc242f3410" providerId="LiveId" clId="{EE573872-BC79-4380-AD88-D85AD09EBD3C}" dt="2023-05-07T07:02:24.385" v="2161" actId="27636"/>
        <pc:sldMkLst>
          <pc:docMk/>
          <pc:sldMk cId="1457627471" sldId="261"/>
        </pc:sldMkLst>
        <pc:spChg chg="mod">
          <ac:chgData name="Karen Cain" userId="c74f24cc242f3410" providerId="LiveId" clId="{EE573872-BC79-4380-AD88-D85AD09EBD3C}" dt="2023-05-07T00:38:14.029" v="302"/>
          <ac:spMkLst>
            <pc:docMk/>
            <pc:sldMk cId="1457627471" sldId="261"/>
            <ac:spMk id="2" creationId="{F2B31A0A-52D5-26D1-8D1F-21055DA4040B}"/>
          </ac:spMkLst>
        </pc:spChg>
        <pc:spChg chg="mod">
          <ac:chgData name="Karen Cain" userId="c74f24cc242f3410" providerId="LiveId" clId="{EE573872-BC79-4380-AD88-D85AD09EBD3C}" dt="2023-05-07T07:02:24.385" v="2161" actId="27636"/>
          <ac:spMkLst>
            <pc:docMk/>
            <pc:sldMk cId="1457627471" sldId="261"/>
            <ac:spMk id="3" creationId="{28B828C2-5369-256C-2EDD-53A4AE0F9E84}"/>
          </ac:spMkLst>
        </pc:spChg>
      </pc:sldChg>
      <pc:sldChg chg="modSp add mod">
        <pc:chgData name="Karen Cain" userId="c74f24cc242f3410" providerId="LiveId" clId="{EE573872-BC79-4380-AD88-D85AD09EBD3C}" dt="2023-05-07T06:42:30.421" v="1219" actId="20578"/>
        <pc:sldMkLst>
          <pc:docMk/>
          <pc:sldMk cId="1547975483" sldId="262"/>
        </pc:sldMkLst>
        <pc:spChg chg="mod">
          <ac:chgData name="Karen Cain" userId="c74f24cc242f3410" providerId="LiveId" clId="{EE573872-BC79-4380-AD88-D85AD09EBD3C}" dt="2023-05-07T00:53:44.859" v="902" actId="20577"/>
          <ac:spMkLst>
            <pc:docMk/>
            <pc:sldMk cId="1547975483" sldId="262"/>
            <ac:spMk id="2" creationId="{F2B31A0A-52D5-26D1-8D1F-21055DA4040B}"/>
          </ac:spMkLst>
        </pc:spChg>
        <pc:spChg chg="mod">
          <ac:chgData name="Karen Cain" userId="c74f24cc242f3410" providerId="LiveId" clId="{EE573872-BC79-4380-AD88-D85AD09EBD3C}" dt="2023-05-07T06:42:30.421" v="1219" actId="20578"/>
          <ac:spMkLst>
            <pc:docMk/>
            <pc:sldMk cId="1547975483" sldId="262"/>
            <ac:spMk id="3" creationId="{28B828C2-5369-256C-2EDD-53A4AE0F9E84}"/>
          </ac:spMkLst>
        </pc:spChg>
      </pc:sldChg>
    </pc:docChg>
  </pc:docChgLst>
  <pc:docChgLst>
    <pc:chgData name="Maren Klein" userId="S::maren.klein@rmit.edu.au::59ae706d-ce5f-4eaf-a443-7e43a0090521" providerId="AD" clId="Web-{F660F9F4-FAD0-4033-A596-867CDD06DBBC}"/>
    <pc:docChg chg="mod modMainMaster">
      <pc:chgData name="Maren Klein" userId="S::maren.klein@rmit.edu.au::59ae706d-ce5f-4eaf-a443-7e43a0090521" providerId="AD" clId="Web-{F660F9F4-FAD0-4033-A596-867CDD06DBBC}" dt="2023-05-11T05:18:52.526" v="1" actId="33475"/>
      <pc:docMkLst>
        <pc:docMk/>
      </pc:docMkLst>
      <pc:sldMasterChg chg="addSp">
        <pc:chgData name="Maren Klein" userId="S::maren.klein@rmit.edu.au::59ae706d-ce5f-4eaf-a443-7e43a0090521" providerId="AD" clId="Web-{F660F9F4-FAD0-4033-A596-867CDD06DBBC}" dt="2023-05-11T05:18:52.526" v="0" actId="33475"/>
        <pc:sldMasterMkLst>
          <pc:docMk/>
          <pc:sldMasterMk cId="664462725" sldId="2147483648"/>
        </pc:sldMasterMkLst>
        <pc:spChg chg="add">
          <ac:chgData name="Maren Klein" userId="S::maren.klein@rmit.edu.au::59ae706d-ce5f-4eaf-a443-7e43a0090521" providerId="AD" clId="Web-{F660F9F4-FAD0-4033-A596-867CDD06DBBC}" dt="2023-05-11T05:18:52.526" v="0" actId="33475"/>
          <ac:spMkLst>
            <pc:docMk/>
            <pc:sldMasterMk cId="664462725" sldId="2147483648"/>
            <ac:spMk id="8" creationId="{D8B42ECF-2F6E-9F8E-4147-0C4DED8FC5C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2C7B1-EE15-E02C-E247-B01D4704F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D15EED-54BA-D993-9193-0921B90A9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ACA03-BED8-8023-300A-E3252DB00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38FCF-DC00-97AB-8F8D-4C2E88C0E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F4284-69FE-CA46-A116-E98A95E9C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928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42B6E-2E7D-80C4-73A1-569C98441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A10640-1556-89AF-2DD8-AFD01422F9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E0765-7895-DAFD-3AE0-562628EE7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C368-0617-E7BB-4AAD-9282F67BD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83F6E-26FD-6D7B-CE1D-1D3348229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206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AD5CE6-D464-AAF4-990C-99FFA6CD77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BA7EC-1DDF-E2B0-526C-74B50352A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55625-8525-97B0-38A0-DA2CD2D7C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CFEC4-A5ED-AE76-E9D6-A875535F8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B887A-D9E4-AFAB-D50A-50A2F73E3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685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14BCD-8B0E-101B-15DC-9F5D1A290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60FB0-AFE5-5187-ED26-4688022A3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E7B49-DD34-4440-0D1F-8D1009475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2E194-F3D3-B97C-E5B5-D0D69DE9A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57123-2D7E-8CDD-5D91-82BC80A4E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123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48806-D8A8-B8B5-1F11-4C1B413A2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BE9ADA-8631-C184-7B11-FD196AC78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11C73-BB0B-BB90-7438-026CAA0F6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88176-4B9F-7F04-B0DA-B7ECBF651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F49B4-61B8-A5D8-7367-9B56D43E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9587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B72B9-6EC9-6484-22C0-FD935CB34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857E9-135D-9622-C539-6D04108026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D5C56-503B-D467-043F-C2B25D8EC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AFDBE-7D58-7A29-348A-92624CA11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7E4733-08D5-DE04-40C5-BD01BC4DE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663FC9-1FF2-038A-900B-FF48CF99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009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8053F-C467-8E54-0C0E-70B3D2C49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87744-534C-1EB5-D670-F2486634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2FD917-C6B6-127D-5492-68E120826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1C6D9A-1FBA-9782-FB8A-FC99EDFD93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9CCABA-BD72-362A-5334-19CCB5799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4A3226-2FCB-FE4A-189A-F9C8FC07A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C88C31-9519-654F-C47F-BC21E1E4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8D9B59-38FE-350C-48BC-21D959BAD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4252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24913-CD02-FEC7-CE8E-ED4986304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83F9BB-A0BB-DF6E-D36F-C8A544E99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7B92D0-4A86-90A3-FBD3-294CBD609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E8F02F-27A3-F48B-3E75-6B3BFFF4C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6466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9D82AC-5B37-93B9-27FA-9DB8CC696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CE6BE6-5034-476F-EC13-32763A2EE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798ADF-628A-55C2-4C63-DA404624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975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684F9-3021-363B-CAF6-C80C25EB6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F73B6-A2F6-7EAE-EFB3-CBF73B8EC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ACF31C-EBBB-3EC9-E802-D5D5C3216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79819-0F89-C219-4E36-B3EF0E293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C7FA4-FF83-B410-5804-DF510EFE3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19B86-C894-8DDF-AD76-3E9BAF121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9088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A93E-D293-009B-BBF7-1573CFFCF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889A2-9B2F-3A42-F4D5-78F030FF4B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6C9FDB-A271-AFF1-8B44-BED84F3C43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3A1D4-25A4-A864-98B2-F80D735B4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B0CEA-1739-BBF2-19D0-9FBD7C027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C34E34-6661-1A17-4EC7-83752FAC9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05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59D2FA-1208-B8F5-196B-EA8FE1415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38D3D-3E24-BEB8-0263-F01618324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E1143-0393-1FD6-15E5-A6BE65DAB2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89138-F744-4A6D-9EFC-7CBFE3B37EEE}" type="datetimeFigureOut">
              <a:rPr lang="en-AU" smtClean="0"/>
              <a:t>10/05/2023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07431-1AA5-6449-75F1-D3D1FED1C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AA6D2-9AB3-73D4-DFC3-E7394CCD0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BCE0E-6EE5-4218-90E3-46076AED9AFA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B42ECF-2F6E-9F8E-4147-0C4DED8FC5C0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236337" y="190500"/>
            <a:ext cx="17541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EEDC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RMIT Classification: Trusted</a:t>
            </a:r>
          </a:p>
        </p:txBody>
      </p:sp>
    </p:spTree>
    <p:extLst>
      <p:ext uri="{BB962C8B-B14F-4D97-AF65-F5344CB8AC3E}">
        <p14:creationId xmlns:p14="http://schemas.microsoft.com/office/powerpoint/2010/main" val="66446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7D9D36D6-2AC5-46A1-A849-4C82D5264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D9FC513-F57C-7BD2-F6B8-F2D845B29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4955" y="552182"/>
            <a:ext cx="5998840" cy="2508259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>
                <a:solidFill>
                  <a:srgbClr val="CC3300"/>
                </a:solidFill>
              </a:rPr>
              <a:t>The importance of multilevel governance to place based policy and practice in Australia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B2292C-B4F2-364F-0A93-20F1AAAE34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4955" y="3256384"/>
            <a:ext cx="5998840" cy="2877716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Place based policy in Australia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Multi level governance defined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Basic pillars of multi level governance for advancing regional strengths in Australia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Collaboration and innovation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Practice in ‘place’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36" name="Picture 35" descr="Colourful carved figures of humans">
            <a:extLst>
              <a:ext uri="{FF2B5EF4-FFF2-40B4-BE49-F238E27FC236}">
                <a16:creationId xmlns:a16="http://schemas.microsoft.com/office/drawing/2014/main" id="{253D2793-306E-ECE1-11B0-AA0B3E6F08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79" r="23947" b="-1"/>
          <a:stretch/>
        </p:blipFill>
        <p:spPr>
          <a:xfrm>
            <a:off x="20" y="10"/>
            <a:ext cx="499298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65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B31A0A-52D5-26D1-8D1F-21055DA40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400" dirty="0"/>
              <a:t>Place based policy in Australia</a:t>
            </a:r>
            <a:br>
              <a:rPr lang="en-US" sz="4400" dirty="0"/>
            </a:br>
            <a:endParaRPr lang="en-AU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828C2-5369-256C-2EDD-53A4AE0F9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Increasing interest, research and understanding of the importance of place based approaches to economic reform and better outcomes</a:t>
            </a:r>
          </a:p>
          <a:p>
            <a:r>
              <a:rPr lang="en-GB" dirty="0"/>
              <a:t>Focus on defining what ‘placed based’ means and potential benefits</a:t>
            </a:r>
          </a:p>
          <a:p>
            <a:r>
              <a:rPr lang="en-GB" dirty="0"/>
              <a:t>In Victoria, a number of examples </a:t>
            </a:r>
            <a:r>
              <a:rPr lang="en-GB"/>
              <a:t>of policy application </a:t>
            </a:r>
            <a:r>
              <a:rPr lang="en-GB" dirty="0"/>
              <a:t>exist</a:t>
            </a:r>
          </a:p>
          <a:p>
            <a:r>
              <a:rPr lang="en-GB" dirty="0"/>
              <a:t>The role of multi level governance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34118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B31A0A-52D5-26D1-8D1F-21055DA40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400" dirty="0"/>
              <a:t>Multi level governance defined</a:t>
            </a:r>
            <a:br>
              <a:rPr lang="en-US" sz="4400" dirty="0"/>
            </a:br>
            <a:endParaRPr lang="en-AU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828C2-5369-256C-2EDD-53A4AE0F9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Multi level governance is a key element of  The EU Commission ‘Smart Specialisation’ program.</a:t>
            </a:r>
          </a:p>
          <a:p>
            <a:r>
              <a:rPr lang="en-GB" dirty="0"/>
              <a:t>It can be understood through research and experience in the EU.</a:t>
            </a:r>
          </a:p>
          <a:p>
            <a:r>
              <a:rPr lang="en-GB" dirty="0"/>
              <a:t> The 2019 JRC Technical Report, ‘Multi-level Governance: basic pillars for construction’ is instructive for application in Australia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4054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B31A0A-52D5-26D1-8D1F-21055DA40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Basic pillars of multi level governance for advancing regional strengths in Australia</a:t>
            </a:r>
            <a:br>
              <a:rPr lang="en-US" sz="4400" dirty="0"/>
            </a:br>
            <a:endParaRPr lang="en-AU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828C2-5369-256C-2EDD-53A4AE0F9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Understanding and facing complexity</a:t>
            </a:r>
          </a:p>
          <a:p>
            <a:r>
              <a:rPr lang="en-GB" dirty="0"/>
              <a:t>Understanding context specificity and addressing through construction of collective knowledge</a:t>
            </a:r>
          </a:p>
          <a:p>
            <a:r>
              <a:rPr lang="en-GB" dirty="0"/>
              <a:t>Understanding emergence and developing emergent strategies</a:t>
            </a:r>
          </a:p>
          <a:p>
            <a:r>
              <a:rPr lang="en-GB" dirty="0"/>
              <a:t>Understanding and building reciprocity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47975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B31A0A-52D5-26D1-8D1F-21055DA40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400" dirty="0"/>
              <a:t>Collaboration and innovation</a:t>
            </a:r>
            <a:br>
              <a:rPr lang="en-US" sz="4400" dirty="0"/>
            </a:br>
            <a:endParaRPr lang="en-AU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828C2-5369-256C-2EDD-53A4AE0F9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Adaption and application of the Smart Specialisation approach to regional development</a:t>
            </a:r>
            <a:endParaRPr lang="en-AU" dirty="0"/>
          </a:p>
          <a:p>
            <a:r>
              <a:rPr lang="en-GB" dirty="0"/>
              <a:t>Importance of multi-level governance to collaboration, partnership and innovation</a:t>
            </a:r>
          </a:p>
          <a:p>
            <a:r>
              <a:rPr lang="en-GB" dirty="0"/>
              <a:t>Participation and demonstration of collective benefit by working on ‘what matters’ to people</a:t>
            </a:r>
          </a:p>
        </p:txBody>
      </p:sp>
    </p:spTree>
    <p:extLst>
      <p:ext uri="{BB962C8B-B14F-4D97-AF65-F5344CB8AC3E}">
        <p14:creationId xmlns:p14="http://schemas.microsoft.com/office/powerpoint/2010/main" val="1793039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B31A0A-52D5-26D1-8D1F-21055DA40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400" dirty="0"/>
              <a:t>Practice in ‘place’</a:t>
            </a:r>
            <a:br>
              <a:rPr lang="en-US" sz="4400" dirty="0"/>
            </a:br>
            <a:br>
              <a:rPr lang="en-US" sz="4400" dirty="0"/>
            </a:br>
            <a:endParaRPr lang="en-AU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828C2-5369-256C-2EDD-53A4AE0F9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Skilled support and dedicated time to work with people in place to create collaborative networks that:</a:t>
            </a:r>
          </a:p>
          <a:p>
            <a:r>
              <a:rPr lang="en-GB" dirty="0"/>
              <a:t>Harness a wide range of experiences, knowledge, expertise and contexts to identify and explore potential</a:t>
            </a:r>
          </a:p>
          <a:p>
            <a:r>
              <a:rPr lang="en-GB" dirty="0"/>
              <a:t>Bring together complementary horizontal/vertical actors that coexist/overlap to inform/include in decisions for direction</a:t>
            </a:r>
          </a:p>
          <a:p>
            <a:r>
              <a:rPr lang="en-GB" dirty="0"/>
              <a:t>Build collective learning and negotiation for evidenced based decision making on opportunities for innovation</a:t>
            </a:r>
          </a:p>
          <a:p>
            <a:endParaRPr lang="en-GB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57627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798ea1-4579-4d4a-8d18-5220a97f7991" xsi:nil="true"/>
    <lcf76f155ced4ddcb4097134ff3c332f xmlns="78bb7e01-156a-49d7-b0d1-bf5de749bfa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AD2FECAD0A484880450D78887CDE9B" ma:contentTypeVersion="17" ma:contentTypeDescription="Create a new document." ma:contentTypeScope="" ma:versionID="e8a48f1b6038fb81c18a72b08f248988">
  <xsd:schema xmlns:xsd="http://www.w3.org/2001/XMLSchema" xmlns:xs="http://www.w3.org/2001/XMLSchema" xmlns:p="http://schemas.microsoft.com/office/2006/metadata/properties" xmlns:ns2="78bb7e01-156a-49d7-b0d1-bf5de749bfa9" xmlns:ns3="82798ea1-4579-4d4a-8d18-5220a97f7991" targetNamespace="http://schemas.microsoft.com/office/2006/metadata/properties" ma:root="true" ma:fieldsID="cf227ad1de94446dd40bbd0994277aac" ns2:_="" ns3:_="">
    <xsd:import namespace="78bb7e01-156a-49d7-b0d1-bf5de749bfa9"/>
    <xsd:import namespace="82798ea1-4579-4d4a-8d18-5220a97f79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b7e01-156a-49d7-b0d1-bf5de749bf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921d02d-b337-4ce5-bd1c-22d9132a6b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98ea1-4579-4d4a-8d18-5220a97f799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48b69d4-aa16-45dc-8569-8a6ebbd14909}" ma:internalName="TaxCatchAll" ma:showField="CatchAllData" ma:web="82798ea1-4579-4d4a-8d18-5220a97f79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C3FD52-6A5C-477E-B23D-0485E977A84A}">
  <ds:schemaRefs>
    <ds:schemaRef ds:uri="http://schemas.microsoft.com/office/2006/metadata/properties"/>
    <ds:schemaRef ds:uri="http://schemas.microsoft.com/office/infopath/2007/PartnerControls"/>
    <ds:schemaRef ds:uri="82798ea1-4579-4d4a-8d18-5220a97f7991"/>
    <ds:schemaRef ds:uri="78bb7e01-156a-49d7-b0d1-bf5de749bfa9"/>
  </ds:schemaRefs>
</ds:datastoreItem>
</file>

<file path=customXml/itemProps2.xml><?xml version="1.0" encoding="utf-8"?>
<ds:datastoreItem xmlns:ds="http://schemas.openxmlformats.org/officeDocument/2006/customXml" ds:itemID="{61AF2731-EC39-4BE6-BD8E-E81208DB81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CD6561-8536-4BFC-82BC-6F2BE9CB5E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bb7e01-156a-49d7-b0d1-bf5de749bfa9"/>
    <ds:schemaRef ds:uri="82798ea1-4579-4d4a-8d18-5220a97f79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303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importance of multilevel governance to place based policy and practice in Australia</vt:lpstr>
      <vt:lpstr>Place based policy in Australia </vt:lpstr>
      <vt:lpstr>Multi level governance defined </vt:lpstr>
      <vt:lpstr>Basic pillars of multi level governance for advancing regional strengths in Australia </vt:lpstr>
      <vt:lpstr>Collaboration and innovation </vt:lpstr>
      <vt:lpstr>Practice in ‘place’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importance of multilevel governance to place based policy and practice in Australia</dc:title>
  <dc:creator>Karen Cain</dc:creator>
  <cp:lastModifiedBy>Karen Cain</cp:lastModifiedBy>
  <cp:revision>2</cp:revision>
  <dcterms:created xsi:type="dcterms:W3CDTF">2023-05-07T00:18:21Z</dcterms:created>
  <dcterms:modified xsi:type="dcterms:W3CDTF">2023-05-11T05:18:53Z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0x010100ECAD2FECAD0A484880450D78887CDE9B</vt:lpwstr>
  </property>
  <property fmtid="{D5CDD505-2E9C-101B-9397-08002B2CF9AE}" pid="3" name="MSIP_Label_8c3d088b-6243-4963-a2e2-8b321ab7f8fc_Enabled">
    <vt:lpwstr>true</vt:lpwstr>
  </property>
  <property fmtid="{D5CDD505-2E9C-101B-9397-08002B2CF9AE}" pid="4" name="MSIP_Label_8c3d088b-6243-4963-a2e2-8b321ab7f8fc_SetDate">
    <vt:lpwstr>2023-05-11T05:18:52Z</vt:lpwstr>
  </property>
  <property fmtid="{D5CDD505-2E9C-101B-9397-08002B2CF9AE}" pid="5" name="MSIP_Label_8c3d088b-6243-4963-a2e2-8b321ab7f8fc_Method">
    <vt:lpwstr>Standard</vt:lpwstr>
  </property>
  <property fmtid="{D5CDD505-2E9C-101B-9397-08002B2CF9AE}" pid="6" name="MSIP_Label_8c3d088b-6243-4963-a2e2-8b321ab7f8fc_Name">
    <vt:lpwstr>Trusted</vt:lpwstr>
  </property>
  <property fmtid="{D5CDD505-2E9C-101B-9397-08002B2CF9AE}" pid="7" name="MSIP_Label_8c3d088b-6243-4963-a2e2-8b321ab7f8fc_SiteId">
    <vt:lpwstr>d1323671-cdbe-4417-b4d4-bdb24b51316b</vt:lpwstr>
  </property>
  <property fmtid="{D5CDD505-2E9C-101B-9397-08002B2CF9AE}" pid="8" name="MSIP_Label_8c3d088b-6243-4963-a2e2-8b321ab7f8fc_ActionId">
    <vt:lpwstr>d1eff92d-45f2-44dd-927b-1b10ea5777a7</vt:lpwstr>
  </property>
  <property fmtid="{D5CDD505-2E9C-101B-9397-08002B2CF9AE}" pid="9" name="MSIP_Label_8c3d088b-6243-4963-a2e2-8b321ab7f8fc_ContentBits">
    <vt:lpwstr>1</vt:lpwstr>
  </property>
  <property fmtid="{D5CDD505-2E9C-101B-9397-08002B2CF9AE}" pid="10" name="ClassificationContentMarkingHeaderLocations">
    <vt:lpwstr>Office Theme:8</vt:lpwstr>
  </property>
  <property fmtid="{D5CDD505-2E9C-101B-9397-08002B2CF9AE}" pid="11" name="ClassificationContentMarkingHeaderText">
    <vt:lpwstr>RMIT Classification: Trusted</vt:lpwstr>
  </property>
  <property fmtid="{D5CDD505-2E9C-101B-9397-08002B2CF9AE}" pid="12" name="MediaServiceImageTags">
    <vt:lpwstr/>
  </property>
</Properties>
</file>