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0" r:id="rId4"/>
  </p:sldMasterIdLst>
  <p:notesMasterIdLst>
    <p:notesMasterId r:id="rId25"/>
  </p:notesMasterIdLst>
  <p:handoutMasterIdLst>
    <p:handoutMasterId r:id="rId26"/>
  </p:handoutMasterIdLst>
  <p:sldIdLst>
    <p:sldId id="290" r:id="rId5"/>
    <p:sldId id="291" r:id="rId6"/>
    <p:sldId id="335" r:id="rId7"/>
    <p:sldId id="305" r:id="rId8"/>
    <p:sldId id="334" r:id="rId9"/>
    <p:sldId id="317" r:id="rId10"/>
    <p:sldId id="337" r:id="rId11"/>
    <p:sldId id="318" r:id="rId12"/>
    <p:sldId id="342" r:id="rId13"/>
    <p:sldId id="341" r:id="rId14"/>
    <p:sldId id="351" r:id="rId15"/>
    <p:sldId id="343" r:id="rId16"/>
    <p:sldId id="345" r:id="rId17"/>
    <p:sldId id="346" r:id="rId18"/>
    <p:sldId id="347" r:id="rId19"/>
    <p:sldId id="352" r:id="rId20"/>
    <p:sldId id="349" r:id="rId21"/>
    <p:sldId id="338" r:id="rId22"/>
    <p:sldId id="336" r:id="rId23"/>
    <p:sldId id="353" r:id="rId24"/>
  </p:sldIdLst>
  <p:sldSz cx="6858000" cy="5143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2060"/>
    <a:srgbClr val="1A1B52"/>
    <a:srgbClr val="212369"/>
    <a:srgbClr val="232470"/>
    <a:srgbClr val="26246A"/>
    <a:srgbClr val="222160"/>
    <a:srgbClr val="E3E5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1710" y="12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707594A-F197-DC4F-8607-8EF05A8641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758658F6-5C4A-AA4D-A452-7DF783DF307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F3D78B-5A29-644B-8567-BC61E96AC107}" type="datetimeFigureOut">
              <a:rPr lang="en-AU" smtClean="0"/>
              <a:t>25/03/2021</a:t>
            </a:fld>
            <a:endParaRPr lang="en-AU"/>
          </a:p>
        </p:txBody>
      </p:sp>
      <p:sp>
        <p:nvSpPr>
          <p:cNvPr id="4" name="Footer Placeholder 3">
            <a:extLst>
              <a:ext uri="{FF2B5EF4-FFF2-40B4-BE49-F238E27FC236}">
                <a16:creationId xmlns:a16="http://schemas.microsoft.com/office/drawing/2014/main" id="{17BD519C-2172-F142-80B4-DA98666B7C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91CAAD49-0561-7644-9976-A316AA17B3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672117-BF1C-E14A-8899-EC123C98F8BE}" type="slidenum">
              <a:rPr lang="en-AU" smtClean="0"/>
              <a:t>‹#›</a:t>
            </a:fld>
            <a:endParaRPr lang="en-AU"/>
          </a:p>
        </p:txBody>
      </p:sp>
    </p:spTree>
    <p:extLst>
      <p:ext uri="{BB962C8B-B14F-4D97-AF65-F5344CB8AC3E}">
        <p14:creationId xmlns:p14="http://schemas.microsoft.com/office/powerpoint/2010/main" val="810726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C09ECA-5F12-D442-BFBA-85D1AA7E7C17}" type="datetimeFigureOut">
              <a:rPr lang="en-AU" smtClean="0"/>
              <a:t>25/03/2021</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125BF3-8B95-A846-8395-EE6B0CB57C55}" type="slidenum">
              <a:rPr lang="en-AU" smtClean="0"/>
              <a:t>‹#›</a:t>
            </a:fld>
            <a:endParaRPr lang="en-AU"/>
          </a:p>
        </p:txBody>
      </p:sp>
    </p:spTree>
    <p:extLst>
      <p:ext uri="{BB962C8B-B14F-4D97-AF65-F5344CB8AC3E}">
        <p14:creationId xmlns:p14="http://schemas.microsoft.com/office/powerpoint/2010/main" val="2605712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rPr>
              <a:t>Instructions</a:t>
            </a:r>
          </a:p>
          <a:p>
            <a:r>
              <a:rPr lang="en-US" sz="1200" b="1"/>
              <a:t>To create </a:t>
            </a:r>
            <a:r>
              <a:rPr lang="en-US" sz="1200" b="1" err="1"/>
              <a:t>em</a:t>
            </a:r>
            <a:r>
              <a:rPr lang="en-US" sz="1200" b="1"/>
              <a:t> dash above headline</a:t>
            </a:r>
            <a:br>
              <a:rPr lang="en-US" sz="1200"/>
            </a:br>
            <a:r>
              <a:rPr lang="en-US" sz="1200"/>
              <a:t>Same size and weight as the headline and set using a soft return.</a:t>
            </a:r>
            <a:br>
              <a:rPr lang="en-US" sz="1200"/>
            </a:br>
            <a:br>
              <a:rPr lang="en-US" sz="1200"/>
            </a:br>
            <a:r>
              <a:rPr lang="en-US" sz="1200"/>
              <a:t>PC: </a:t>
            </a:r>
            <a:r>
              <a:rPr lang="en-US" sz="1200" err="1"/>
              <a:t>Em</a:t>
            </a:r>
            <a:r>
              <a:rPr lang="en-US" sz="1200"/>
              <a:t> dash (—): </a:t>
            </a:r>
            <a:r>
              <a:rPr lang="en-US" sz="1200" err="1"/>
              <a:t>Alt+Ctrl</a:t>
            </a:r>
            <a:r>
              <a:rPr lang="en-US" sz="1200"/>
              <a:t>+ - (minus)</a:t>
            </a:r>
            <a:br>
              <a:rPr lang="en-US" sz="1200"/>
            </a:br>
            <a:r>
              <a:rPr lang="en-US" sz="1200"/>
              <a:t>Mac: </a:t>
            </a:r>
            <a:r>
              <a:rPr lang="en-US" sz="1200" err="1"/>
              <a:t>Em</a:t>
            </a:r>
            <a:r>
              <a:rPr lang="en-US" sz="1200"/>
              <a:t> dash (—): </a:t>
            </a:r>
            <a:r>
              <a:rPr lang="en-US" sz="1200" err="1"/>
              <a:t>Shift+Alt</a:t>
            </a:r>
            <a:r>
              <a:rPr lang="en-US" sz="1200"/>
              <a:t>/</a:t>
            </a:r>
            <a:r>
              <a:rPr lang="en-US" sz="1200" err="1"/>
              <a:t>Option+hyphen</a:t>
            </a:r>
            <a:endParaRPr lang="en-AU"/>
          </a:p>
          <a:p>
            <a:endParaRPr lang="en-AU"/>
          </a:p>
        </p:txBody>
      </p:sp>
      <p:sp>
        <p:nvSpPr>
          <p:cNvPr id="4" name="Slide Number Placeholder 3"/>
          <p:cNvSpPr>
            <a:spLocks noGrp="1"/>
          </p:cNvSpPr>
          <p:nvPr>
            <p:ph type="sldNum" sz="quarter" idx="5"/>
          </p:nvPr>
        </p:nvSpPr>
        <p:spPr/>
        <p:txBody>
          <a:bodyPr/>
          <a:lstStyle/>
          <a:p>
            <a:fld id="{50125BF3-8B95-A846-8395-EE6B0CB57C55}" type="slidenum">
              <a:rPr lang="en-AU" smtClean="0"/>
              <a:t>1</a:t>
            </a:fld>
            <a:endParaRPr lang="en-AU"/>
          </a:p>
        </p:txBody>
      </p:sp>
    </p:spTree>
    <p:extLst>
      <p:ext uri="{BB962C8B-B14F-4D97-AF65-F5344CB8AC3E}">
        <p14:creationId xmlns:p14="http://schemas.microsoft.com/office/powerpoint/2010/main" val="62555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None/>
            </a:pPr>
            <a:r>
              <a:rPr lang="en-AU" dirty="0"/>
              <a:t>- the number of individuals without access to electricity increase from almost 600 to 630 million by 2030.</a:t>
            </a:r>
          </a:p>
          <a:p>
            <a:pPr marL="0" indent="0">
              <a:buNone/>
            </a:pPr>
            <a:r>
              <a:rPr lang="en-AU" dirty="0"/>
              <a:t>Purpose for RCEP- energy availability in Africa – why is this partnership needed?</a:t>
            </a:r>
          </a:p>
          <a:p>
            <a:endParaRPr lang="en-US" dirty="0"/>
          </a:p>
        </p:txBody>
      </p:sp>
      <p:sp>
        <p:nvSpPr>
          <p:cNvPr id="4" name="Slide Number Placeholder 3"/>
          <p:cNvSpPr>
            <a:spLocks noGrp="1"/>
          </p:cNvSpPr>
          <p:nvPr>
            <p:ph type="sldNum" sz="quarter" idx="5"/>
          </p:nvPr>
        </p:nvSpPr>
        <p:spPr/>
        <p:txBody>
          <a:bodyPr/>
          <a:lstStyle/>
          <a:p>
            <a:fld id="{BB8AC132-7677-9A48-B8D4-9745D043AC55}" type="slidenum">
              <a:rPr lang="en-US" smtClean="0"/>
              <a:t>9</a:t>
            </a:fld>
            <a:endParaRPr lang="en-US"/>
          </a:p>
        </p:txBody>
      </p:sp>
    </p:spTree>
    <p:extLst>
      <p:ext uri="{BB962C8B-B14F-4D97-AF65-F5344CB8AC3E}">
        <p14:creationId xmlns:p14="http://schemas.microsoft.com/office/powerpoint/2010/main" val="3861802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None/>
            </a:pPr>
            <a:r>
              <a:rPr lang="en-AU" dirty="0"/>
              <a:t>- the number of individuals without access to electricity increase from almost 600 to 630 million by 2030.</a:t>
            </a:r>
          </a:p>
          <a:p>
            <a:pPr marL="0" indent="0">
              <a:buNone/>
            </a:pPr>
            <a:r>
              <a:rPr lang="en-AU" dirty="0"/>
              <a:t>Purpose for RCEP- energy availability in Africa – why is this partnership needed?</a:t>
            </a:r>
          </a:p>
          <a:p>
            <a:endParaRPr lang="en-US" dirty="0"/>
          </a:p>
        </p:txBody>
      </p:sp>
      <p:sp>
        <p:nvSpPr>
          <p:cNvPr id="4" name="Slide Number Placeholder 3"/>
          <p:cNvSpPr>
            <a:spLocks noGrp="1"/>
          </p:cNvSpPr>
          <p:nvPr>
            <p:ph type="sldNum" sz="quarter" idx="5"/>
          </p:nvPr>
        </p:nvSpPr>
        <p:spPr/>
        <p:txBody>
          <a:bodyPr/>
          <a:lstStyle/>
          <a:p>
            <a:fld id="{BB8AC132-7677-9A48-B8D4-9745D043AC55}" type="slidenum">
              <a:rPr lang="en-US" smtClean="0"/>
              <a:t>10</a:t>
            </a:fld>
            <a:endParaRPr lang="en-US"/>
          </a:p>
        </p:txBody>
      </p:sp>
    </p:spTree>
    <p:extLst>
      <p:ext uri="{BB962C8B-B14F-4D97-AF65-F5344CB8AC3E}">
        <p14:creationId xmlns:p14="http://schemas.microsoft.com/office/powerpoint/2010/main" val="3861802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None/>
            </a:pPr>
            <a:r>
              <a:rPr lang="en-AU" dirty="0"/>
              <a:t>- the number of individuals without access to electricity increase from almost 600 to 630 million by 2030.</a:t>
            </a:r>
          </a:p>
          <a:p>
            <a:pPr marL="0" indent="0">
              <a:buNone/>
            </a:pPr>
            <a:r>
              <a:rPr lang="en-AU" dirty="0"/>
              <a:t>Purpose for RCEP- energy availability in Africa – why is this partnership needed?</a:t>
            </a:r>
          </a:p>
          <a:p>
            <a:endParaRPr lang="en-US" dirty="0"/>
          </a:p>
        </p:txBody>
      </p:sp>
      <p:sp>
        <p:nvSpPr>
          <p:cNvPr id="4" name="Slide Number Placeholder 3"/>
          <p:cNvSpPr>
            <a:spLocks noGrp="1"/>
          </p:cNvSpPr>
          <p:nvPr>
            <p:ph type="sldNum" sz="quarter" idx="5"/>
          </p:nvPr>
        </p:nvSpPr>
        <p:spPr/>
        <p:txBody>
          <a:bodyPr/>
          <a:lstStyle/>
          <a:p>
            <a:fld id="{BB8AC132-7677-9A48-B8D4-9745D043AC55}" type="slidenum">
              <a:rPr lang="en-US" smtClean="0"/>
              <a:t>11</a:t>
            </a:fld>
            <a:endParaRPr lang="en-US"/>
          </a:p>
        </p:txBody>
      </p:sp>
    </p:spTree>
    <p:extLst>
      <p:ext uri="{BB962C8B-B14F-4D97-AF65-F5344CB8AC3E}">
        <p14:creationId xmlns:p14="http://schemas.microsoft.com/office/powerpoint/2010/main" val="19484370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6.emf"/><Relationship Id="rId4" Type="http://schemas.openxmlformats.org/officeDocument/2006/relationships/image" Target="../media/image1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12.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option 1">
    <p:spTree>
      <p:nvGrpSpPr>
        <p:cNvPr id="1" name=""/>
        <p:cNvGrpSpPr/>
        <p:nvPr/>
      </p:nvGrpSpPr>
      <p:grpSpPr>
        <a:xfrm>
          <a:off x="0" y="0"/>
          <a:ext cx="0" cy="0"/>
          <a:chOff x="0" y="0"/>
          <a:chExt cx="0" cy="0"/>
        </a:xfrm>
      </p:grpSpPr>
      <p:sp>
        <p:nvSpPr>
          <p:cNvPr id="9" name="Google Shape;16;p19">
            <a:extLst>
              <a:ext uri="{FF2B5EF4-FFF2-40B4-BE49-F238E27FC236}">
                <a16:creationId xmlns:a16="http://schemas.microsoft.com/office/drawing/2014/main" id="{3DA84001-35E7-C04E-BD7E-AA2C0E3047EB}"/>
              </a:ext>
            </a:extLst>
          </p:cNvPr>
          <p:cNvSpPr/>
          <p:nvPr userDrawn="1"/>
        </p:nvSpPr>
        <p:spPr>
          <a:xfrm>
            <a:off x="0" y="0"/>
            <a:ext cx="68580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accent1"/>
                </a:solidFill>
                <a:latin typeface="Calibri"/>
                <a:ea typeface="Calibri"/>
                <a:cs typeface="Calibri"/>
                <a:sym typeface="Calibri"/>
              </a:rPr>
              <a:t>   </a:t>
            </a:r>
            <a:endParaRPr sz="1800">
              <a:solidFill>
                <a:schemeClr val="accent1"/>
              </a:solidFill>
              <a:latin typeface="Calibri"/>
              <a:ea typeface="Calibri"/>
              <a:cs typeface="Calibri"/>
              <a:sym typeface="Calibri"/>
            </a:endParaRPr>
          </a:p>
        </p:txBody>
      </p:sp>
      <p:pic>
        <p:nvPicPr>
          <p:cNvPr id="11" name="Picture 10">
            <a:extLst>
              <a:ext uri="{FF2B5EF4-FFF2-40B4-BE49-F238E27FC236}">
                <a16:creationId xmlns:a16="http://schemas.microsoft.com/office/drawing/2014/main" id="{FB2C4BCC-006A-6946-9EC9-00882BBD8FC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 b="-82"/>
          <a:stretch/>
        </p:blipFill>
        <p:spPr>
          <a:xfrm>
            <a:off x="4011939" y="0"/>
            <a:ext cx="2840959" cy="5148000"/>
          </a:xfrm>
          <a:prstGeom prst="rect">
            <a:avLst/>
          </a:prstGeom>
        </p:spPr>
      </p:pic>
      <p:sp>
        <p:nvSpPr>
          <p:cNvPr id="3" name="Subtitle 2"/>
          <p:cNvSpPr>
            <a:spLocks noGrp="1"/>
          </p:cNvSpPr>
          <p:nvPr>
            <p:ph type="subTitle" idx="1"/>
          </p:nvPr>
        </p:nvSpPr>
        <p:spPr>
          <a:xfrm>
            <a:off x="346528" y="1413203"/>
            <a:ext cx="3067441" cy="2278195"/>
          </a:xfrm>
        </p:spPr>
        <p:txBody>
          <a:bodyPr lIns="0" anchor="t" anchorCtr="0"/>
          <a:lstStyle>
            <a:lvl1pPr marL="0" indent="0" algn="l">
              <a:buNone/>
              <a:defRPr sz="20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GB"/>
              <a:t>Click to edit Master subtitle style</a:t>
            </a:r>
            <a:endParaRPr lang="en-US"/>
          </a:p>
        </p:txBody>
      </p:sp>
      <p:sp>
        <p:nvSpPr>
          <p:cNvPr id="7" name="Title 6">
            <a:extLst>
              <a:ext uri="{FF2B5EF4-FFF2-40B4-BE49-F238E27FC236}">
                <a16:creationId xmlns:a16="http://schemas.microsoft.com/office/drawing/2014/main" id="{8E0CE3D0-42D9-A746-A7A3-6D712BCC2853}"/>
              </a:ext>
            </a:extLst>
          </p:cNvPr>
          <p:cNvSpPr>
            <a:spLocks noGrp="1"/>
          </p:cNvSpPr>
          <p:nvPr>
            <p:ph type="title" hasCustomPrompt="1"/>
          </p:nvPr>
        </p:nvSpPr>
        <p:spPr>
          <a:xfrm>
            <a:off x="346528" y="679809"/>
            <a:ext cx="3067443" cy="535531"/>
          </a:xfrm>
          <a:solidFill>
            <a:schemeClr val="tx2"/>
          </a:solidFill>
        </p:spPr>
        <p:txBody>
          <a:bodyPr wrap="none">
            <a:spAutoFit/>
          </a:bodyPr>
          <a:lstStyle>
            <a:lvl1pPr>
              <a:defRPr sz="3200">
                <a:solidFill>
                  <a:schemeClr val="bg1"/>
                </a:solidFill>
              </a:defRPr>
            </a:lvl1pPr>
          </a:lstStyle>
          <a:p>
            <a:r>
              <a:rPr lang="en-GB"/>
              <a:t>Title goes here</a:t>
            </a:r>
            <a:endParaRPr lang="en-AU"/>
          </a:p>
        </p:txBody>
      </p:sp>
      <p:pic>
        <p:nvPicPr>
          <p:cNvPr id="18" name="Picture 17" descr="A close up of a logo&#10;&#10;Description automatically generated">
            <a:extLst>
              <a:ext uri="{FF2B5EF4-FFF2-40B4-BE49-F238E27FC236}">
                <a16:creationId xmlns:a16="http://schemas.microsoft.com/office/drawing/2014/main" id="{095A8C84-B28F-194D-BDCF-35E9BE2537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15253" y="3501367"/>
            <a:ext cx="2842747" cy="1642132"/>
          </a:xfrm>
          <a:prstGeom prst="rect">
            <a:avLst/>
          </a:prstGeom>
        </p:spPr>
      </p:pic>
      <p:pic>
        <p:nvPicPr>
          <p:cNvPr id="19" name="Google Shape;8;p21">
            <a:extLst>
              <a:ext uri="{FF2B5EF4-FFF2-40B4-BE49-F238E27FC236}">
                <a16:creationId xmlns:a16="http://schemas.microsoft.com/office/drawing/2014/main" id="{A3AF0129-2EF6-8445-AB22-21DB15335480}"/>
              </a:ext>
            </a:extLst>
          </p:cNvPr>
          <p:cNvPicPr preferRelativeResize="0"/>
          <p:nvPr userDrawn="1"/>
        </p:nvPicPr>
        <p:blipFill>
          <a:blip r:embed="rId4" cstate="screen">
            <a:extLst>
              <a:ext uri="{28A0092B-C50C-407E-A947-70E740481C1C}">
                <a14:useLocalDpi xmlns:a14="http://schemas.microsoft.com/office/drawing/2010/main"/>
              </a:ext>
            </a:extLst>
          </a:blip>
          <a:srcRect/>
          <a:stretch/>
        </p:blipFill>
        <p:spPr>
          <a:xfrm>
            <a:off x="5464956" y="4472932"/>
            <a:ext cx="1269645" cy="568380"/>
          </a:xfrm>
          <a:prstGeom prst="rect">
            <a:avLst/>
          </a:prstGeom>
          <a:noFill/>
          <a:ln>
            <a:noFill/>
          </a:ln>
        </p:spPr>
      </p:pic>
      <p:pic>
        <p:nvPicPr>
          <p:cNvPr id="13" name="Picture 12">
            <a:extLst>
              <a:ext uri="{FF2B5EF4-FFF2-40B4-BE49-F238E27FC236}">
                <a16:creationId xmlns:a16="http://schemas.microsoft.com/office/drawing/2014/main" id="{7F72BC8B-789C-DD49-8C78-0F00E6276FA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41426" y="4707553"/>
            <a:ext cx="1101090" cy="236220"/>
          </a:xfrm>
          <a:prstGeom prst="rect">
            <a:avLst/>
          </a:prstGeom>
        </p:spPr>
      </p:pic>
    </p:spTree>
    <p:extLst>
      <p:ext uri="{BB962C8B-B14F-4D97-AF65-F5344CB8AC3E}">
        <p14:creationId xmlns:p14="http://schemas.microsoft.com/office/powerpoint/2010/main" val="1047987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_option 10">
    <p:spTree>
      <p:nvGrpSpPr>
        <p:cNvPr id="1" name=""/>
        <p:cNvGrpSpPr/>
        <p:nvPr/>
      </p:nvGrpSpPr>
      <p:grpSpPr>
        <a:xfrm>
          <a:off x="0" y="0"/>
          <a:ext cx="0" cy="0"/>
          <a:chOff x="0" y="0"/>
          <a:chExt cx="0" cy="0"/>
        </a:xfrm>
      </p:grpSpPr>
      <p:sp>
        <p:nvSpPr>
          <p:cNvPr id="9" name="Google Shape;16;p19">
            <a:extLst>
              <a:ext uri="{FF2B5EF4-FFF2-40B4-BE49-F238E27FC236}">
                <a16:creationId xmlns:a16="http://schemas.microsoft.com/office/drawing/2014/main" id="{3DA84001-35E7-C04E-BD7E-AA2C0E3047EB}"/>
              </a:ext>
            </a:extLst>
          </p:cNvPr>
          <p:cNvSpPr/>
          <p:nvPr userDrawn="1"/>
        </p:nvSpPr>
        <p:spPr>
          <a:xfrm>
            <a:off x="0" y="0"/>
            <a:ext cx="6858000" cy="5143500"/>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accent1"/>
                </a:solidFill>
                <a:latin typeface="Calibri"/>
                <a:ea typeface="Calibri"/>
                <a:cs typeface="Calibri"/>
                <a:sym typeface="Calibri"/>
              </a:rPr>
              <a:t>   </a:t>
            </a:r>
            <a:endParaRPr sz="1800">
              <a:solidFill>
                <a:schemeClr val="accent1"/>
              </a:solidFill>
              <a:latin typeface="Calibri"/>
              <a:ea typeface="Calibri"/>
              <a:cs typeface="Calibri"/>
              <a:sym typeface="Calibri"/>
            </a:endParaRPr>
          </a:p>
        </p:txBody>
      </p:sp>
      <p:sp>
        <p:nvSpPr>
          <p:cNvPr id="3" name="Subtitle 2"/>
          <p:cNvSpPr>
            <a:spLocks noGrp="1"/>
          </p:cNvSpPr>
          <p:nvPr>
            <p:ph type="subTitle" idx="1"/>
          </p:nvPr>
        </p:nvSpPr>
        <p:spPr>
          <a:xfrm>
            <a:off x="346530" y="2043367"/>
            <a:ext cx="3251995" cy="1158228"/>
          </a:xfrm>
        </p:spPr>
        <p:txBody>
          <a:bodyPr lIns="0" anchor="t" anchorCtr="0"/>
          <a:lstStyle>
            <a:lvl1pPr marL="0" indent="0" algn="l">
              <a:buNone/>
              <a:defRPr sz="2000">
                <a:solidFill>
                  <a:schemeClr val="tx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GB"/>
              <a:t>Click to edit Master subtitle style</a:t>
            </a:r>
            <a:endParaRPr lang="en-US"/>
          </a:p>
        </p:txBody>
      </p:sp>
      <p:sp>
        <p:nvSpPr>
          <p:cNvPr id="7" name="Title 6">
            <a:extLst>
              <a:ext uri="{FF2B5EF4-FFF2-40B4-BE49-F238E27FC236}">
                <a16:creationId xmlns:a16="http://schemas.microsoft.com/office/drawing/2014/main" id="{8E0CE3D0-42D9-A746-A7A3-6D712BCC2853}"/>
              </a:ext>
            </a:extLst>
          </p:cNvPr>
          <p:cNvSpPr>
            <a:spLocks noGrp="1"/>
          </p:cNvSpPr>
          <p:nvPr>
            <p:ph type="title" hasCustomPrompt="1"/>
          </p:nvPr>
        </p:nvSpPr>
        <p:spPr>
          <a:xfrm>
            <a:off x="346530" y="679809"/>
            <a:ext cx="2364750" cy="507831"/>
          </a:xfrm>
          <a:solidFill>
            <a:schemeClr val="tx2"/>
          </a:solidFill>
        </p:spPr>
        <p:txBody>
          <a:bodyPr wrap="none">
            <a:spAutoFit/>
          </a:bodyPr>
          <a:lstStyle>
            <a:lvl1pPr>
              <a:defRPr sz="3000" b="0">
                <a:solidFill>
                  <a:schemeClr val="bg1"/>
                </a:solidFill>
              </a:defRPr>
            </a:lvl1pPr>
          </a:lstStyle>
          <a:p>
            <a:r>
              <a:rPr lang="en-GB"/>
              <a:t>First line text</a:t>
            </a:r>
            <a:endParaRPr lang="en-AU"/>
          </a:p>
        </p:txBody>
      </p:sp>
      <p:sp>
        <p:nvSpPr>
          <p:cNvPr id="6" name="Text Placeholder 5">
            <a:extLst>
              <a:ext uri="{FF2B5EF4-FFF2-40B4-BE49-F238E27FC236}">
                <a16:creationId xmlns:a16="http://schemas.microsoft.com/office/drawing/2014/main" id="{4F4FD384-5361-B741-9C0D-355A4B82804B}"/>
              </a:ext>
            </a:extLst>
          </p:cNvPr>
          <p:cNvSpPr>
            <a:spLocks noGrp="1"/>
          </p:cNvSpPr>
          <p:nvPr>
            <p:ph type="body" sz="quarter" idx="10" hasCustomPrompt="1"/>
          </p:nvPr>
        </p:nvSpPr>
        <p:spPr>
          <a:xfrm>
            <a:off x="346529" y="1330137"/>
            <a:ext cx="3135795" cy="553998"/>
          </a:xfrm>
          <a:solidFill>
            <a:schemeClr val="tx2"/>
          </a:solidFill>
        </p:spPr>
        <p:txBody>
          <a:bodyPr wrap="none">
            <a:spAutoFit/>
          </a:bodyPr>
          <a:lstStyle>
            <a:lvl1pPr>
              <a:defRPr sz="3000" b="1">
                <a:solidFill>
                  <a:schemeClr val="bg1"/>
                </a:solidFill>
              </a:defRPr>
            </a:lvl1pPr>
            <a:lvl2pPr>
              <a:defRPr sz="2800" b="1">
                <a:solidFill>
                  <a:schemeClr val="bg1"/>
                </a:solidFill>
              </a:defRPr>
            </a:lvl2pPr>
            <a:lvl3pPr>
              <a:defRPr sz="2800" b="1">
                <a:solidFill>
                  <a:schemeClr val="bg1"/>
                </a:solidFill>
              </a:defRPr>
            </a:lvl3pPr>
            <a:lvl4pPr>
              <a:defRPr sz="2800" b="1">
                <a:solidFill>
                  <a:schemeClr val="bg1"/>
                </a:solidFill>
              </a:defRPr>
            </a:lvl4pPr>
            <a:lvl5pPr>
              <a:defRPr sz="2800" b="1">
                <a:solidFill>
                  <a:schemeClr val="bg1"/>
                </a:solidFill>
              </a:defRPr>
            </a:lvl5pPr>
          </a:lstStyle>
          <a:p>
            <a:pPr lvl="0"/>
            <a:r>
              <a:rPr lang="en-GB"/>
              <a:t>Second line text</a:t>
            </a:r>
            <a:endParaRPr lang="en-AU"/>
          </a:p>
        </p:txBody>
      </p:sp>
      <p:pic>
        <p:nvPicPr>
          <p:cNvPr id="11" name="Picture 10" descr="A close up of a logo&#10;&#10;Description automatically generated">
            <a:extLst>
              <a:ext uri="{FF2B5EF4-FFF2-40B4-BE49-F238E27FC236}">
                <a16:creationId xmlns:a16="http://schemas.microsoft.com/office/drawing/2014/main" id="{00A1FFE5-2CDB-A947-AC06-AE580BF6D0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15253" y="3501367"/>
            <a:ext cx="2842747" cy="1642132"/>
          </a:xfrm>
          <a:prstGeom prst="rect">
            <a:avLst/>
          </a:prstGeom>
        </p:spPr>
      </p:pic>
      <p:pic>
        <p:nvPicPr>
          <p:cNvPr id="12" name="Google Shape;8;p21">
            <a:extLst>
              <a:ext uri="{FF2B5EF4-FFF2-40B4-BE49-F238E27FC236}">
                <a16:creationId xmlns:a16="http://schemas.microsoft.com/office/drawing/2014/main" id="{DE76244E-DC6D-5B49-834C-F1F631AD1378}"/>
              </a:ext>
            </a:extLst>
          </p:cNvPr>
          <p:cNvPicPr preferRelativeResize="0"/>
          <p:nvPr userDrawn="1"/>
        </p:nvPicPr>
        <p:blipFill>
          <a:blip r:embed="rId3" cstate="screen">
            <a:extLst>
              <a:ext uri="{28A0092B-C50C-407E-A947-70E740481C1C}">
                <a14:useLocalDpi xmlns:a14="http://schemas.microsoft.com/office/drawing/2010/main"/>
              </a:ext>
            </a:extLst>
          </a:blip>
          <a:srcRect/>
          <a:stretch/>
        </p:blipFill>
        <p:spPr>
          <a:xfrm>
            <a:off x="5464956" y="4472932"/>
            <a:ext cx="1269645" cy="568380"/>
          </a:xfrm>
          <a:prstGeom prst="rect">
            <a:avLst/>
          </a:prstGeom>
          <a:noFill/>
          <a:ln>
            <a:noFill/>
          </a:ln>
        </p:spPr>
      </p:pic>
      <p:pic>
        <p:nvPicPr>
          <p:cNvPr id="13" name="Picture 12">
            <a:extLst>
              <a:ext uri="{FF2B5EF4-FFF2-40B4-BE49-F238E27FC236}">
                <a16:creationId xmlns:a16="http://schemas.microsoft.com/office/drawing/2014/main" id="{300CC31B-5399-D94E-9134-B5146C60CC3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6529" y="4707553"/>
            <a:ext cx="1101090" cy="236220"/>
          </a:xfrm>
          <a:prstGeom prst="rect">
            <a:avLst/>
          </a:prstGeom>
        </p:spPr>
      </p:pic>
    </p:spTree>
    <p:extLst>
      <p:ext uri="{BB962C8B-B14F-4D97-AF65-F5344CB8AC3E}">
        <p14:creationId xmlns:p14="http://schemas.microsoft.com/office/powerpoint/2010/main" val="501892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ndigenous_option 1">
    <p:spTree>
      <p:nvGrpSpPr>
        <p:cNvPr id="1" name=""/>
        <p:cNvGrpSpPr/>
        <p:nvPr/>
      </p:nvGrpSpPr>
      <p:grpSpPr>
        <a:xfrm>
          <a:off x="0" y="0"/>
          <a:ext cx="0" cy="0"/>
          <a:chOff x="0" y="0"/>
          <a:chExt cx="0" cy="0"/>
        </a:xfrm>
      </p:grpSpPr>
      <p:pic>
        <p:nvPicPr>
          <p:cNvPr id="10" name="Picture 9" descr="A picture containing painted, holding, woman, colorful&#10;&#10;Description automatically generated">
            <a:extLst>
              <a:ext uri="{FF2B5EF4-FFF2-40B4-BE49-F238E27FC236}">
                <a16:creationId xmlns:a16="http://schemas.microsoft.com/office/drawing/2014/main" id="{9C0B4988-1ED8-E847-85FC-14A44F02601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887014" cy="5213684"/>
          </a:xfrm>
          <a:prstGeom prst="rect">
            <a:avLst/>
          </a:prstGeom>
        </p:spPr>
      </p:pic>
      <p:sp>
        <p:nvSpPr>
          <p:cNvPr id="2" name="Title 1"/>
          <p:cNvSpPr>
            <a:spLocks noGrp="1"/>
          </p:cNvSpPr>
          <p:nvPr>
            <p:ph type="ctrTitle" hasCustomPrompt="1"/>
          </p:nvPr>
        </p:nvSpPr>
        <p:spPr>
          <a:xfrm>
            <a:off x="346529" y="2506223"/>
            <a:ext cx="2891774" cy="507831"/>
          </a:xfrm>
          <a:solidFill>
            <a:schemeClr val="accent3"/>
          </a:solidFill>
        </p:spPr>
        <p:txBody>
          <a:bodyPr wrap="none" lIns="90000" anchor="ctr" anchorCtr="0">
            <a:spAutoFit/>
          </a:bodyPr>
          <a:lstStyle>
            <a:lvl1pPr algn="l">
              <a:defRPr sz="3000">
                <a:solidFill>
                  <a:schemeClr val="tx1"/>
                </a:solidFill>
              </a:defRPr>
            </a:lvl1pPr>
          </a:lstStyle>
          <a:p>
            <a:r>
              <a:rPr lang="en-GB"/>
              <a:t>Title goes here</a:t>
            </a:r>
            <a:endParaRPr lang="en-US"/>
          </a:p>
        </p:txBody>
      </p:sp>
      <p:sp>
        <p:nvSpPr>
          <p:cNvPr id="12" name="Text Placeholder 2">
            <a:extLst>
              <a:ext uri="{FF2B5EF4-FFF2-40B4-BE49-F238E27FC236}">
                <a16:creationId xmlns:a16="http://schemas.microsoft.com/office/drawing/2014/main" id="{76A32104-5120-DA4E-B0F9-345ADE371AFF}"/>
              </a:ext>
            </a:extLst>
          </p:cNvPr>
          <p:cNvSpPr>
            <a:spLocks noGrp="1"/>
          </p:cNvSpPr>
          <p:nvPr>
            <p:ph type="body" idx="10"/>
          </p:nvPr>
        </p:nvSpPr>
        <p:spPr>
          <a:xfrm>
            <a:off x="316507" y="3134206"/>
            <a:ext cx="4607930" cy="801827"/>
          </a:xfrm>
        </p:spPr>
        <p:txBody>
          <a:bodyPr lIns="0" anchor="t" anchorCtr="0"/>
          <a:lstStyle>
            <a:lvl1pPr marL="0" indent="0">
              <a:buNone/>
              <a:defRPr sz="2000">
                <a:solidFill>
                  <a:schemeClr val="bg1"/>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GB"/>
              <a:t>Click to edit Master text styles</a:t>
            </a:r>
          </a:p>
        </p:txBody>
      </p:sp>
      <p:pic>
        <p:nvPicPr>
          <p:cNvPr id="8" name="Google Shape;8;p21">
            <a:extLst>
              <a:ext uri="{FF2B5EF4-FFF2-40B4-BE49-F238E27FC236}">
                <a16:creationId xmlns:a16="http://schemas.microsoft.com/office/drawing/2014/main" id="{13AD63C6-2C7B-9A4A-920F-0E09E87FB709}"/>
              </a:ext>
            </a:extLst>
          </p:cNvPr>
          <p:cNvPicPr preferRelativeResize="0"/>
          <p:nvPr userDrawn="1"/>
        </p:nvPicPr>
        <p:blipFill>
          <a:blip r:embed="rId3" cstate="screen">
            <a:extLst>
              <a:ext uri="{28A0092B-C50C-407E-A947-70E740481C1C}">
                <a14:useLocalDpi xmlns:a14="http://schemas.microsoft.com/office/drawing/2010/main"/>
              </a:ext>
            </a:extLst>
          </a:blip>
          <a:srcRect/>
          <a:stretch/>
        </p:blipFill>
        <p:spPr>
          <a:xfrm>
            <a:off x="5464956" y="4472932"/>
            <a:ext cx="1269645" cy="568380"/>
          </a:xfrm>
          <a:prstGeom prst="rect">
            <a:avLst/>
          </a:prstGeom>
          <a:noFill/>
          <a:ln>
            <a:noFill/>
          </a:ln>
        </p:spPr>
      </p:pic>
      <p:pic>
        <p:nvPicPr>
          <p:cNvPr id="9" name="Picture 8">
            <a:extLst>
              <a:ext uri="{FF2B5EF4-FFF2-40B4-BE49-F238E27FC236}">
                <a16:creationId xmlns:a16="http://schemas.microsoft.com/office/drawing/2014/main" id="{FE05607B-C8D4-D248-A087-55806A5481B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1426" y="4707553"/>
            <a:ext cx="1101090" cy="236220"/>
          </a:xfrm>
          <a:prstGeom prst="rect">
            <a:avLst/>
          </a:prstGeom>
        </p:spPr>
      </p:pic>
    </p:spTree>
    <p:extLst>
      <p:ext uri="{BB962C8B-B14F-4D97-AF65-F5344CB8AC3E}">
        <p14:creationId xmlns:p14="http://schemas.microsoft.com/office/powerpoint/2010/main" val="3423630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digenous_option 2">
    <p:spTree>
      <p:nvGrpSpPr>
        <p:cNvPr id="1" name=""/>
        <p:cNvGrpSpPr/>
        <p:nvPr/>
      </p:nvGrpSpPr>
      <p:grpSpPr>
        <a:xfrm>
          <a:off x="0" y="0"/>
          <a:ext cx="0" cy="0"/>
          <a:chOff x="0" y="0"/>
          <a:chExt cx="0" cy="0"/>
        </a:xfrm>
      </p:grpSpPr>
      <p:pic>
        <p:nvPicPr>
          <p:cNvPr id="13" name="Google Shape;40;p22" descr="A close up of a painted wall  Description automatically generated">
            <a:extLst>
              <a:ext uri="{FF2B5EF4-FFF2-40B4-BE49-F238E27FC236}">
                <a16:creationId xmlns:a16="http://schemas.microsoft.com/office/drawing/2014/main" id="{EF2F5B29-7A38-5C4C-885F-64DFAB78AC7C}"/>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6858000" cy="5143500"/>
          </a:xfrm>
          <a:prstGeom prst="rect">
            <a:avLst/>
          </a:prstGeom>
          <a:noFill/>
          <a:ln>
            <a:noFill/>
          </a:ln>
        </p:spPr>
      </p:pic>
      <p:sp>
        <p:nvSpPr>
          <p:cNvPr id="2" name="Title 1"/>
          <p:cNvSpPr>
            <a:spLocks noGrp="1"/>
          </p:cNvSpPr>
          <p:nvPr>
            <p:ph type="ctrTitle" hasCustomPrompt="1"/>
          </p:nvPr>
        </p:nvSpPr>
        <p:spPr>
          <a:xfrm>
            <a:off x="1775012" y="988436"/>
            <a:ext cx="4107415" cy="1790700"/>
          </a:xfrm>
        </p:spPr>
        <p:txBody>
          <a:bodyPr lIns="0" anchor="b" anchorCtr="0"/>
          <a:lstStyle>
            <a:lvl1pPr algn="l">
              <a:defRPr sz="3200">
                <a:solidFill>
                  <a:schemeClr val="bg1"/>
                </a:solidFill>
              </a:defRPr>
            </a:lvl1pPr>
          </a:lstStyle>
          <a:p>
            <a:r>
              <a:rPr lang="en-GB"/>
              <a:t>—</a:t>
            </a:r>
            <a:br>
              <a:rPr lang="en-GB"/>
            </a:br>
            <a:r>
              <a:rPr lang="en-GB"/>
              <a:t>Click to edit Master title style</a:t>
            </a:r>
            <a:endParaRPr lang="en-US"/>
          </a:p>
        </p:txBody>
      </p:sp>
      <p:sp>
        <p:nvSpPr>
          <p:cNvPr id="10" name="Text Placeholder 2">
            <a:extLst>
              <a:ext uri="{FF2B5EF4-FFF2-40B4-BE49-F238E27FC236}">
                <a16:creationId xmlns:a16="http://schemas.microsoft.com/office/drawing/2014/main" id="{9DB7EA63-6164-A841-91E4-33AA70BF8C19}"/>
              </a:ext>
            </a:extLst>
          </p:cNvPr>
          <p:cNvSpPr>
            <a:spLocks noGrp="1"/>
          </p:cNvSpPr>
          <p:nvPr>
            <p:ph type="body" idx="10" hasCustomPrompt="1"/>
          </p:nvPr>
        </p:nvSpPr>
        <p:spPr>
          <a:xfrm>
            <a:off x="1775012" y="2807417"/>
            <a:ext cx="4763333" cy="1125140"/>
          </a:xfrm>
        </p:spPr>
        <p:txBody>
          <a:bodyPr lIns="0" anchor="t" anchorCtr="0"/>
          <a:lstStyle>
            <a:lvl1pPr marL="0" indent="0">
              <a:buNone/>
              <a:defRPr sz="2000">
                <a:solidFill>
                  <a:schemeClr val="bg1"/>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r>
              <a:rPr lang="en-US"/>
              <a:t>Add subtitle here</a:t>
            </a:r>
          </a:p>
        </p:txBody>
      </p:sp>
      <p:pic>
        <p:nvPicPr>
          <p:cNvPr id="8" name="Google Shape;8;p21">
            <a:extLst>
              <a:ext uri="{FF2B5EF4-FFF2-40B4-BE49-F238E27FC236}">
                <a16:creationId xmlns:a16="http://schemas.microsoft.com/office/drawing/2014/main" id="{36E6F0DB-745F-854C-B94F-914F69F81BE0}"/>
              </a:ext>
            </a:extLst>
          </p:cNvPr>
          <p:cNvPicPr preferRelativeResize="0"/>
          <p:nvPr userDrawn="1"/>
        </p:nvPicPr>
        <p:blipFill>
          <a:blip r:embed="rId3" cstate="screen">
            <a:extLst>
              <a:ext uri="{28A0092B-C50C-407E-A947-70E740481C1C}">
                <a14:useLocalDpi xmlns:a14="http://schemas.microsoft.com/office/drawing/2010/main"/>
              </a:ext>
            </a:extLst>
          </a:blip>
          <a:srcRect/>
          <a:stretch/>
        </p:blipFill>
        <p:spPr>
          <a:xfrm>
            <a:off x="5464956" y="180655"/>
            <a:ext cx="1269645" cy="568380"/>
          </a:xfrm>
          <a:prstGeom prst="rect">
            <a:avLst/>
          </a:prstGeom>
          <a:noFill/>
          <a:ln>
            <a:noFill/>
          </a:ln>
        </p:spPr>
      </p:pic>
      <p:pic>
        <p:nvPicPr>
          <p:cNvPr id="14" name="Picture 13">
            <a:extLst>
              <a:ext uri="{FF2B5EF4-FFF2-40B4-BE49-F238E27FC236}">
                <a16:creationId xmlns:a16="http://schemas.microsoft.com/office/drawing/2014/main" id="{A63F1336-4044-E94F-B092-611D1E8341C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26526" y="4660888"/>
            <a:ext cx="1132661" cy="242993"/>
          </a:xfrm>
          <a:prstGeom prst="rect">
            <a:avLst/>
          </a:prstGeom>
        </p:spPr>
      </p:pic>
    </p:spTree>
    <p:extLst>
      <p:ext uri="{BB962C8B-B14F-4D97-AF65-F5344CB8AC3E}">
        <p14:creationId xmlns:p14="http://schemas.microsoft.com/office/powerpoint/2010/main" val="378039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Indigenous_option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1260" y="576263"/>
            <a:ext cx="4607930" cy="1793750"/>
          </a:xfrm>
        </p:spPr>
        <p:txBody>
          <a:bodyPr wrap="square" lIns="90000" bIns="46800" anchor="b" anchorCtr="0"/>
          <a:lstStyle>
            <a:lvl1pPr>
              <a:defRPr sz="3200">
                <a:ln>
                  <a:noFill/>
                </a:ln>
                <a:solidFill>
                  <a:schemeClr val="tx1"/>
                </a:solidFill>
                <a:effectLst>
                  <a:outerShdw sx="1000" sy="1000" algn="ctr" rotWithShape="0">
                    <a:srgbClr val="000000"/>
                  </a:outerShdw>
                </a:effectLst>
              </a:defRPr>
            </a:lvl1pPr>
          </a:lstStyle>
          <a:p>
            <a:r>
              <a:rPr lang="en-GB"/>
              <a:t>—</a:t>
            </a:r>
            <a:br>
              <a:rPr lang="en-GB"/>
            </a:br>
            <a:r>
              <a:rPr lang="en-GB"/>
              <a:t>Click to edit Master title style</a:t>
            </a:r>
            <a:endParaRPr lang="en-US"/>
          </a:p>
        </p:txBody>
      </p:sp>
      <p:sp>
        <p:nvSpPr>
          <p:cNvPr id="3" name="Text Placeholder 2"/>
          <p:cNvSpPr>
            <a:spLocks noGrp="1"/>
          </p:cNvSpPr>
          <p:nvPr>
            <p:ph type="body" idx="1"/>
          </p:nvPr>
        </p:nvSpPr>
        <p:spPr>
          <a:xfrm>
            <a:off x="1211260" y="2475248"/>
            <a:ext cx="4607930" cy="1125140"/>
          </a:xfrm>
        </p:spPr>
        <p:txBody>
          <a:bodyPr anchor="t" anchorCtr="0"/>
          <a:lstStyle>
            <a:lvl1pPr marL="0" indent="0">
              <a:buNone/>
              <a:defRPr sz="2000">
                <a:solidFill>
                  <a:schemeClr val="tx1"/>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GB"/>
              <a:t>Click to edit Master text styles</a:t>
            </a:r>
          </a:p>
        </p:txBody>
      </p:sp>
      <p:sp>
        <p:nvSpPr>
          <p:cNvPr id="4" name="Slide Number Placeholder 3">
            <a:extLst>
              <a:ext uri="{FF2B5EF4-FFF2-40B4-BE49-F238E27FC236}">
                <a16:creationId xmlns:a16="http://schemas.microsoft.com/office/drawing/2014/main" id="{FB9BE679-C70F-0849-BBEA-01B367D46D42}"/>
              </a:ext>
            </a:extLst>
          </p:cNvPr>
          <p:cNvSpPr>
            <a:spLocks noGrp="1"/>
          </p:cNvSpPr>
          <p:nvPr>
            <p:ph type="sldNum" sz="quarter" idx="10"/>
          </p:nvPr>
        </p:nvSpPr>
        <p:spPr/>
        <p:txBody>
          <a:bodyPr/>
          <a:lstStyle/>
          <a:p>
            <a:fld id="{1496E9E6-392B-B64A-85D6-1354B0EA1A88}" type="slidenum">
              <a:rPr lang="en-AU" smtClean="0"/>
              <a:pPr/>
              <a:t>‹#›</a:t>
            </a:fld>
            <a:endParaRPr lang="en-AU"/>
          </a:p>
        </p:txBody>
      </p:sp>
      <p:pic>
        <p:nvPicPr>
          <p:cNvPr id="7" name="Picture 6">
            <a:extLst>
              <a:ext uri="{FF2B5EF4-FFF2-40B4-BE49-F238E27FC236}">
                <a16:creationId xmlns:a16="http://schemas.microsoft.com/office/drawing/2014/main" id="{A00B64E2-67A9-D442-99BF-A788CB1A64B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280484" y="259288"/>
            <a:ext cx="381666" cy="371488"/>
          </a:xfrm>
          <a:prstGeom prst="rect">
            <a:avLst/>
          </a:prstGeom>
        </p:spPr>
      </p:pic>
      <p:pic>
        <p:nvPicPr>
          <p:cNvPr id="8" name="Picture 7" descr="A picture containing window, building, drawing&#10;&#10;Description automatically generated">
            <a:extLst>
              <a:ext uri="{FF2B5EF4-FFF2-40B4-BE49-F238E27FC236}">
                <a16:creationId xmlns:a16="http://schemas.microsoft.com/office/drawing/2014/main" id="{466B09D4-A6DC-DE45-B079-7C0EA1E0423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876300" cy="5143500"/>
          </a:xfrm>
          <a:prstGeom prst="rect">
            <a:avLst/>
          </a:prstGeom>
        </p:spPr>
      </p:pic>
    </p:spTree>
    <p:extLst>
      <p:ext uri="{BB962C8B-B14F-4D97-AF65-F5344CB8AC3E}">
        <p14:creationId xmlns:p14="http://schemas.microsoft.com/office/powerpoint/2010/main" val="2364903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digenous_option 4">
    <p:spTree>
      <p:nvGrpSpPr>
        <p:cNvPr id="1" name=""/>
        <p:cNvGrpSpPr/>
        <p:nvPr/>
      </p:nvGrpSpPr>
      <p:grpSpPr>
        <a:xfrm>
          <a:off x="0" y="0"/>
          <a:ext cx="0" cy="0"/>
          <a:chOff x="0" y="0"/>
          <a:chExt cx="0" cy="0"/>
        </a:xfrm>
      </p:grpSpPr>
      <p:pic>
        <p:nvPicPr>
          <p:cNvPr id="7" name="Google Shape;40;p22" descr="A close up of a painted wall  Description automatically generated">
            <a:extLst>
              <a:ext uri="{FF2B5EF4-FFF2-40B4-BE49-F238E27FC236}">
                <a16:creationId xmlns:a16="http://schemas.microsoft.com/office/drawing/2014/main" id="{8D410169-BA8D-E14F-86D8-5CB7D0C61EE4}"/>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6858000" cy="5143500"/>
          </a:xfrm>
          <a:prstGeom prst="rect">
            <a:avLst/>
          </a:prstGeom>
          <a:noFill/>
          <a:ln>
            <a:noFill/>
          </a:ln>
        </p:spPr>
      </p:pic>
      <p:sp>
        <p:nvSpPr>
          <p:cNvPr id="2" name="Title 1"/>
          <p:cNvSpPr>
            <a:spLocks noGrp="1"/>
          </p:cNvSpPr>
          <p:nvPr>
            <p:ph type="title" hasCustomPrompt="1"/>
          </p:nvPr>
        </p:nvSpPr>
        <p:spPr>
          <a:xfrm>
            <a:off x="1775011" y="576263"/>
            <a:ext cx="4607930" cy="1793750"/>
          </a:xfrm>
        </p:spPr>
        <p:txBody>
          <a:bodyPr wrap="square" lIns="90000" bIns="46800" anchor="b" anchorCtr="0"/>
          <a:lstStyle>
            <a:lvl1pPr>
              <a:defRPr sz="3200">
                <a:ln>
                  <a:noFill/>
                </a:ln>
                <a:solidFill>
                  <a:schemeClr val="bg1"/>
                </a:solidFill>
                <a:effectLst>
                  <a:outerShdw sx="1000" sy="1000" algn="ctr" rotWithShape="0">
                    <a:srgbClr val="000000"/>
                  </a:outerShdw>
                </a:effectLst>
              </a:defRPr>
            </a:lvl1pPr>
          </a:lstStyle>
          <a:p>
            <a:r>
              <a:rPr lang="en-GB"/>
              <a:t>—</a:t>
            </a:r>
            <a:br>
              <a:rPr lang="en-GB"/>
            </a:br>
            <a:r>
              <a:rPr lang="en-GB"/>
              <a:t>Click to edit Master title style</a:t>
            </a:r>
            <a:endParaRPr lang="en-US"/>
          </a:p>
        </p:txBody>
      </p:sp>
      <p:sp>
        <p:nvSpPr>
          <p:cNvPr id="3" name="Text Placeholder 2"/>
          <p:cNvSpPr>
            <a:spLocks noGrp="1"/>
          </p:cNvSpPr>
          <p:nvPr>
            <p:ph type="body" idx="1"/>
          </p:nvPr>
        </p:nvSpPr>
        <p:spPr>
          <a:xfrm>
            <a:off x="1775011" y="2475248"/>
            <a:ext cx="4607930" cy="1125140"/>
          </a:xfrm>
        </p:spPr>
        <p:txBody>
          <a:bodyPr anchor="t" anchorCtr="0"/>
          <a:lstStyle>
            <a:lvl1pPr marL="0" indent="0">
              <a:buNone/>
              <a:defRPr sz="2000">
                <a:solidFill>
                  <a:schemeClr val="bg1"/>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GB"/>
              <a:t>Click to edit Master text styles</a:t>
            </a:r>
          </a:p>
        </p:txBody>
      </p:sp>
      <p:sp>
        <p:nvSpPr>
          <p:cNvPr id="4" name="Slide Number Placeholder 3">
            <a:extLst>
              <a:ext uri="{FF2B5EF4-FFF2-40B4-BE49-F238E27FC236}">
                <a16:creationId xmlns:a16="http://schemas.microsoft.com/office/drawing/2014/main" id="{55473CD1-9365-4E41-A9AC-3739BE636343}"/>
              </a:ext>
            </a:extLst>
          </p:cNvPr>
          <p:cNvSpPr>
            <a:spLocks noGrp="1"/>
          </p:cNvSpPr>
          <p:nvPr>
            <p:ph type="sldNum" sz="quarter" idx="10"/>
          </p:nvPr>
        </p:nvSpPr>
        <p:spPr/>
        <p:txBody>
          <a:bodyPr/>
          <a:lstStyle/>
          <a:p>
            <a:fld id="{1496E9E6-392B-B64A-85D6-1354B0EA1A88}" type="slidenum">
              <a:rPr lang="en-AU" smtClean="0"/>
              <a:pPr/>
              <a:t>‹#›</a:t>
            </a:fld>
            <a:endParaRPr lang="en-AU"/>
          </a:p>
        </p:txBody>
      </p:sp>
    </p:spTree>
    <p:extLst>
      <p:ext uri="{BB962C8B-B14F-4D97-AF65-F5344CB8AC3E}">
        <p14:creationId xmlns:p14="http://schemas.microsoft.com/office/powerpoint/2010/main" val="971797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Indigenous_option 5">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a:t>—</a:t>
            </a:r>
            <a:br>
              <a:rPr lang="en-GB"/>
            </a:br>
            <a:r>
              <a:rPr lang="en-GB"/>
              <a:t>Click to edit Master title style</a:t>
            </a:r>
            <a:endParaRPr lang="en-US"/>
          </a:p>
        </p:txBody>
      </p:sp>
      <p:sp>
        <p:nvSpPr>
          <p:cNvPr id="3" name="Content Placeholder 2"/>
          <p:cNvSpPr>
            <a:spLocks noGrp="1"/>
          </p:cNvSpPr>
          <p:nvPr>
            <p:ph idx="1"/>
          </p:nvPr>
        </p:nvSpPr>
        <p:spPr>
          <a:xfrm>
            <a:off x="280988" y="1369220"/>
            <a:ext cx="5915025" cy="2747126"/>
          </a:xfrm>
        </p:spPr>
        <p:txBody>
          <a:bodyPr/>
          <a:lstStyle/>
          <a:p>
            <a:pPr lvl="0"/>
            <a:r>
              <a:rPr lang="en-GB"/>
              <a:t>Click to edit Master text styles</a:t>
            </a:r>
          </a:p>
          <a:p>
            <a:pPr lvl="1"/>
            <a:r>
              <a:rPr lang="en-GB"/>
              <a:t>Second level</a:t>
            </a:r>
          </a:p>
          <a:p>
            <a:pPr lvl="2"/>
            <a:r>
              <a:rPr lang="en-GB"/>
              <a:t>Third level</a:t>
            </a:r>
          </a:p>
          <a:p>
            <a:pPr lvl="3"/>
            <a:r>
              <a:rPr lang="en-GB"/>
              <a:t>Fourth level</a:t>
            </a:r>
          </a:p>
        </p:txBody>
      </p:sp>
      <p:pic>
        <p:nvPicPr>
          <p:cNvPr id="10" name="Google Shape;32;p21">
            <a:extLst>
              <a:ext uri="{FF2B5EF4-FFF2-40B4-BE49-F238E27FC236}">
                <a16:creationId xmlns:a16="http://schemas.microsoft.com/office/drawing/2014/main" id="{CC6EC657-554D-9545-877F-EA7807696435}"/>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rot="16200000">
            <a:off x="2938429" y="1771883"/>
            <a:ext cx="433593" cy="6310452"/>
          </a:xfrm>
          <a:prstGeom prst="rect">
            <a:avLst/>
          </a:prstGeom>
          <a:noFill/>
          <a:ln>
            <a:noFill/>
          </a:ln>
        </p:spPr>
      </p:pic>
      <p:sp>
        <p:nvSpPr>
          <p:cNvPr id="11" name="Google Shape;9;p21">
            <a:extLst>
              <a:ext uri="{FF2B5EF4-FFF2-40B4-BE49-F238E27FC236}">
                <a16:creationId xmlns:a16="http://schemas.microsoft.com/office/drawing/2014/main" id="{82E4B15D-FE68-F443-9E72-16AB3B4CB8D6}"/>
              </a:ext>
            </a:extLst>
          </p:cNvPr>
          <p:cNvSpPr/>
          <p:nvPr userDrawn="1"/>
        </p:nvSpPr>
        <p:spPr>
          <a:xfrm>
            <a:off x="6310452" y="4710310"/>
            <a:ext cx="547548" cy="433595"/>
          </a:xfrm>
          <a:prstGeom prst="rect">
            <a:avLst/>
          </a:prstGeom>
          <a:solidFill>
            <a:schemeClr val="tx1"/>
          </a:solidFill>
          <a:ln>
            <a:noFill/>
          </a:ln>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pic>
        <p:nvPicPr>
          <p:cNvPr id="12" name="Picture 11">
            <a:extLst>
              <a:ext uri="{FF2B5EF4-FFF2-40B4-BE49-F238E27FC236}">
                <a16:creationId xmlns:a16="http://schemas.microsoft.com/office/drawing/2014/main" id="{631F13DC-EEDC-4F4C-AE8F-9CF2EA6F19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19584" y="4795113"/>
            <a:ext cx="271222" cy="263989"/>
          </a:xfrm>
          <a:prstGeom prst="rect">
            <a:avLst/>
          </a:prstGeom>
        </p:spPr>
      </p:pic>
      <p:pic>
        <p:nvPicPr>
          <p:cNvPr id="16" name="Picture 15" descr="A close up of a logo&#10;&#10;Description automatically generated">
            <a:extLst>
              <a:ext uri="{FF2B5EF4-FFF2-40B4-BE49-F238E27FC236}">
                <a16:creationId xmlns:a16="http://schemas.microsoft.com/office/drawing/2014/main" id="{1EF7B2F8-9408-F644-80D4-7E597D51C0A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86999" y="4711109"/>
            <a:ext cx="747849" cy="432000"/>
          </a:xfrm>
          <a:prstGeom prst="rect">
            <a:avLst/>
          </a:prstGeom>
        </p:spPr>
      </p:pic>
    </p:spTree>
    <p:extLst>
      <p:ext uri="{BB962C8B-B14F-4D97-AF65-F5344CB8AC3E}">
        <p14:creationId xmlns:p14="http://schemas.microsoft.com/office/powerpoint/2010/main" val="3849378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digenous_option 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0988" y="872943"/>
            <a:ext cx="5915025" cy="994172"/>
          </a:xfrm>
        </p:spPr>
        <p:txBody>
          <a:bodyPr/>
          <a:lstStyle>
            <a:lvl1pPr>
              <a:defRPr>
                <a:solidFill>
                  <a:schemeClr val="tx2"/>
                </a:solidFill>
              </a:defRPr>
            </a:lvl1pPr>
          </a:lstStyle>
          <a:p>
            <a:r>
              <a:rPr lang="en-GB"/>
              <a:t>—</a:t>
            </a:r>
            <a:br>
              <a:rPr lang="en-GB"/>
            </a:br>
            <a:r>
              <a:rPr lang="en-GB"/>
              <a:t>Click to edit Master title style</a:t>
            </a:r>
            <a:endParaRPr lang="en-US"/>
          </a:p>
        </p:txBody>
      </p:sp>
      <p:sp>
        <p:nvSpPr>
          <p:cNvPr id="10" name="Text Placeholder 9">
            <a:extLst>
              <a:ext uri="{FF2B5EF4-FFF2-40B4-BE49-F238E27FC236}">
                <a16:creationId xmlns:a16="http://schemas.microsoft.com/office/drawing/2014/main" id="{FC3E067C-075A-0342-938E-A4EC675C0BBB}"/>
              </a:ext>
            </a:extLst>
          </p:cNvPr>
          <p:cNvSpPr>
            <a:spLocks noGrp="1"/>
          </p:cNvSpPr>
          <p:nvPr>
            <p:ph type="body" sz="quarter" idx="10"/>
          </p:nvPr>
        </p:nvSpPr>
        <p:spPr>
          <a:xfrm>
            <a:off x="280988" y="1968319"/>
            <a:ext cx="5915025" cy="27471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pic>
        <p:nvPicPr>
          <p:cNvPr id="9" name="Google Shape;32;p21">
            <a:extLst>
              <a:ext uri="{FF2B5EF4-FFF2-40B4-BE49-F238E27FC236}">
                <a16:creationId xmlns:a16="http://schemas.microsoft.com/office/drawing/2014/main" id="{1EBC33B5-2BE9-6444-9B74-1FCAB25004C0}"/>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rot="16200000">
            <a:off x="2938429" y="-2938427"/>
            <a:ext cx="433593" cy="6310452"/>
          </a:xfrm>
          <a:prstGeom prst="rect">
            <a:avLst/>
          </a:prstGeom>
          <a:noFill/>
          <a:ln>
            <a:noFill/>
          </a:ln>
        </p:spPr>
      </p:pic>
      <p:sp>
        <p:nvSpPr>
          <p:cNvPr id="14" name="Google Shape;9;p21">
            <a:extLst>
              <a:ext uri="{FF2B5EF4-FFF2-40B4-BE49-F238E27FC236}">
                <a16:creationId xmlns:a16="http://schemas.microsoft.com/office/drawing/2014/main" id="{8C0E28E0-EA02-A34D-BE8E-F4755DC5BC06}"/>
              </a:ext>
            </a:extLst>
          </p:cNvPr>
          <p:cNvSpPr/>
          <p:nvPr userDrawn="1"/>
        </p:nvSpPr>
        <p:spPr>
          <a:xfrm>
            <a:off x="6310452" y="0"/>
            <a:ext cx="547548" cy="433595"/>
          </a:xfrm>
          <a:prstGeom prst="rect">
            <a:avLst/>
          </a:prstGeom>
          <a:solidFill>
            <a:schemeClr val="tx1"/>
          </a:solidFill>
          <a:ln>
            <a:noFill/>
          </a:ln>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pic>
        <p:nvPicPr>
          <p:cNvPr id="15" name="Picture 14">
            <a:extLst>
              <a:ext uri="{FF2B5EF4-FFF2-40B4-BE49-F238E27FC236}">
                <a16:creationId xmlns:a16="http://schemas.microsoft.com/office/drawing/2014/main" id="{8AE85F4D-19DD-2F41-AB51-B2E703D701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19584" y="84803"/>
            <a:ext cx="271222" cy="263989"/>
          </a:xfrm>
          <a:prstGeom prst="rect">
            <a:avLst/>
          </a:prstGeom>
        </p:spPr>
      </p:pic>
      <p:pic>
        <p:nvPicPr>
          <p:cNvPr id="16" name="Picture 15" descr="A close up of a logo&#10;&#10;Description automatically generated">
            <a:extLst>
              <a:ext uri="{FF2B5EF4-FFF2-40B4-BE49-F238E27FC236}">
                <a16:creationId xmlns:a16="http://schemas.microsoft.com/office/drawing/2014/main" id="{640BA435-E265-7340-9F61-8862497932B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86999" y="799"/>
            <a:ext cx="747849" cy="432000"/>
          </a:xfrm>
          <a:prstGeom prst="rect">
            <a:avLst/>
          </a:prstGeom>
        </p:spPr>
      </p:pic>
    </p:spTree>
    <p:extLst>
      <p:ext uri="{BB962C8B-B14F-4D97-AF65-F5344CB8AC3E}">
        <p14:creationId xmlns:p14="http://schemas.microsoft.com/office/powerpoint/2010/main" val="1597392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_opt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0989" y="273844"/>
            <a:ext cx="5642734" cy="994172"/>
          </a:xfrm>
        </p:spPr>
        <p:txBody>
          <a:bodyPr/>
          <a:lstStyle>
            <a:lvl1pPr>
              <a:defRPr>
                <a:solidFill>
                  <a:schemeClr val="tx2"/>
                </a:solidFill>
              </a:defRPr>
            </a:lvl1pPr>
          </a:lstStyle>
          <a:p>
            <a:r>
              <a:rPr lang="en-GB"/>
              <a:t>—</a:t>
            </a:r>
            <a:br>
              <a:rPr lang="en-GB"/>
            </a:br>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Slide Number Placeholder 3">
            <a:extLst>
              <a:ext uri="{FF2B5EF4-FFF2-40B4-BE49-F238E27FC236}">
                <a16:creationId xmlns:a16="http://schemas.microsoft.com/office/drawing/2014/main" id="{AEE0E9E5-59E2-F540-AD98-B27E2E44A764}"/>
              </a:ext>
            </a:extLst>
          </p:cNvPr>
          <p:cNvSpPr>
            <a:spLocks noGrp="1"/>
          </p:cNvSpPr>
          <p:nvPr>
            <p:ph type="sldNum" sz="quarter" idx="10"/>
          </p:nvPr>
        </p:nvSpPr>
        <p:spPr/>
        <p:txBody>
          <a:bodyPr/>
          <a:lstStyle/>
          <a:p>
            <a:fld id="{1496E9E6-392B-B64A-85D6-1354B0EA1A88}" type="slidenum">
              <a:rPr lang="en-AU" smtClean="0"/>
              <a:pPr/>
              <a:t>‹#›</a:t>
            </a:fld>
            <a:endParaRPr lang="en-AU"/>
          </a:p>
        </p:txBody>
      </p:sp>
      <p:pic>
        <p:nvPicPr>
          <p:cNvPr id="7" name="Picture 6">
            <a:extLst>
              <a:ext uri="{FF2B5EF4-FFF2-40B4-BE49-F238E27FC236}">
                <a16:creationId xmlns:a16="http://schemas.microsoft.com/office/drawing/2014/main" id="{6F526402-20F2-A648-BD6C-010FE349451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280484" y="259288"/>
            <a:ext cx="381666" cy="371488"/>
          </a:xfrm>
          <a:prstGeom prst="rect">
            <a:avLst/>
          </a:prstGeom>
        </p:spPr>
      </p:pic>
    </p:spTree>
    <p:extLst>
      <p:ext uri="{BB962C8B-B14F-4D97-AF65-F5344CB8AC3E}">
        <p14:creationId xmlns:p14="http://schemas.microsoft.com/office/powerpoint/2010/main" val="1785899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_opt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02179" y="273843"/>
            <a:ext cx="4848047" cy="1357615"/>
          </a:xfrm>
        </p:spPr>
        <p:txBody>
          <a:bodyPr/>
          <a:lstStyle>
            <a:lvl1pPr>
              <a:defRPr>
                <a:solidFill>
                  <a:schemeClr val="tx2"/>
                </a:solidFill>
              </a:defRPr>
            </a:lvl1pPr>
          </a:lstStyle>
          <a:p>
            <a:r>
              <a:rPr lang="en-GB"/>
              <a:t>—</a:t>
            </a:r>
            <a:br>
              <a:rPr lang="en-GB"/>
            </a:br>
            <a:r>
              <a:rPr lang="en-GB"/>
              <a:t>Click to edit Master title style</a:t>
            </a:r>
            <a:endParaRPr lang="en-US"/>
          </a:p>
        </p:txBody>
      </p:sp>
      <p:sp>
        <p:nvSpPr>
          <p:cNvPr id="3" name="Content Placeholder 2"/>
          <p:cNvSpPr>
            <a:spLocks noGrp="1"/>
          </p:cNvSpPr>
          <p:nvPr>
            <p:ph idx="1"/>
          </p:nvPr>
        </p:nvSpPr>
        <p:spPr>
          <a:xfrm>
            <a:off x="1102179" y="1846298"/>
            <a:ext cx="5364882" cy="2897981"/>
          </a:xfrm>
        </p:spPr>
        <p:txBody>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10" name="Google Shape;67;p25">
            <a:extLst>
              <a:ext uri="{FF2B5EF4-FFF2-40B4-BE49-F238E27FC236}">
                <a16:creationId xmlns:a16="http://schemas.microsoft.com/office/drawing/2014/main" id="{6A200CBF-D4D8-2A48-A8A9-BDEE0E2209E0}"/>
              </a:ext>
            </a:extLst>
          </p:cNvPr>
          <p:cNvSpPr/>
          <p:nvPr userDrawn="1"/>
        </p:nvSpPr>
        <p:spPr>
          <a:xfrm>
            <a:off x="1" y="0"/>
            <a:ext cx="876300" cy="5045336"/>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800">
                <a:solidFill>
                  <a:schemeClr val="lt1"/>
                </a:solidFill>
                <a:latin typeface="Calibri"/>
                <a:ea typeface="Calibri"/>
                <a:cs typeface="Calibri"/>
                <a:sym typeface="Calibri"/>
              </a:rPr>
              <a:t> </a:t>
            </a:r>
            <a:endParaRPr sz="1800">
              <a:solidFill>
                <a:schemeClr val="lt1"/>
              </a:solidFill>
              <a:latin typeface="Calibri"/>
              <a:ea typeface="Calibri"/>
              <a:cs typeface="Calibri"/>
              <a:sym typeface="Calibri"/>
            </a:endParaRPr>
          </a:p>
        </p:txBody>
      </p:sp>
      <p:sp>
        <p:nvSpPr>
          <p:cNvPr id="4" name="Slide Number Placeholder 3">
            <a:extLst>
              <a:ext uri="{FF2B5EF4-FFF2-40B4-BE49-F238E27FC236}">
                <a16:creationId xmlns:a16="http://schemas.microsoft.com/office/drawing/2014/main" id="{3785912B-AF81-8842-AB60-6BD52939EB23}"/>
              </a:ext>
            </a:extLst>
          </p:cNvPr>
          <p:cNvSpPr>
            <a:spLocks noGrp="1"/>
          </p:cNvSpPr>
          <p:nvPr>
            <p:ph type="sldNum" sz="quarter" idx="10"/>
          </p:nvPr>
        </p:nvSpPr>
        <p:spPr/>
        <p:txBody>
          <a:bodyPr/>
          <a:lstStyle/>
          <a:p>
            <a:fld id="{1496E9E6-392B-B64A-85D6-1354B0EA1A88}" type="slidenum">
              <a:rPr lang="en-AU" smtClean="0"/>
              <a:pPr/>
              <a:t>‹#›</a:t>
            </a:fld>
            <a:endParaRPr lang="en-AU"/>
          </a:p>
        </p:txBody>
      </p:sp>
      <p:pic>
        <p:nvPicPr>
          <p:cNvPr id="8" name="Picture 7">
            <a:extLst>
              <a:ext uri="{FF2B5EF4-FFF2-40B4-BE49-F238E27FC236}">
                <a16:creationId xmlns:a16="http://schemas.microsoft.com/office/drawing/2014/main" id="{F9ED560D-0F25-6746-A2F6-2660F1C9957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280484" y="259288"/>
            <a:ext cx="381666" cy="371488"/>
          </a:xfrm>
          <a:prstGeom prst="rect">
            <a:avLst/>
          </a:prstGeom>
        </p:spPr>
      </p:pic>
    </p:spTree>
    <p:extLst>
      <p:ext uri="{BB962C8B-B14F-4D97-AF65-F5344CB8AC3E}">
        <p14:creationId xmlns:p14="http://schemas.microsoft.com/office/powerpoint/2010/main" val="1252215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option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02179" y="273843"/>
            <a:ext cx="4596256" cy="1462191"/>
          </a:xfrm>
        </p:spPr>
        <p:txBody>
          <a:bodyPr/>
          <a:lstStyle>
            <a:lvl1pPr>
              <a:defRPr>
                <a:solidFill>
                  <a:schemeClr val="tx2"/>
                </a:solidFill>
              </a:defRPr>
            </a:lvl1pPr>
          </a:lstStyle>
          <a:p>
            <a:r>
              <a:rPr lang="en-GB"/>
              <a:t>—</a:t>
            </a:r>
            <a:br>
              <a:rPr lang="en-GB"/>
            </a:br>
            <a:r>
              <a:rPr lang="en-GB"/>
              <a:t>Click to edit Master title style</a:t>
            </a:r>
            <a:endParaRPr lang="en-US"/>
          </a:p>
        </p:txBody>
      </p:sp>
      <p:sp>
        <p:nvSpPr>
          <p:cNvPr id="3" name="Content Placeholder 2"/>
          <p:cNvSpPr>
            <a:spLocks noGrp="1"/>
          </p:cNvSpPr>
          <p:nvPr>
            <p:ph idx="1"/>
          </p:nvPr>
        </p:nvSpPr>
        <p:spPr>
          <a:xfrm>
            <a:off x="1102178" y="1846298"/>
            <a:ext cx="5285369" cy="2897981"/>
          </a:xfrm>
        </p:spPr>
        <p:txBody>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10" name="Google Shape;67;p25">
            <a:extLst>
              <a:ext uri="{FF2B5EF4-FFF2-40B4-BE49-F238E27FC236}">
                <a16:creationId xmlns:a16="http://schemas.microsoft.com/office/drawing/2014/main" id="{6A200CBF-D4D8-2A48-A8A9-BDEE0E2209E0}"/>
              </a:ext>
            </a:extLst>
          </p:cNvPr>
          <p:cNvSpPr/>
          <p:nvPr userDrawn="1"/>
        </p:nvSpPr>
        <p:spPr>
          <a:xfrm>
            <a:off x="1" y="0"/>
            <a:ext cx="876300" cy="5143500"/>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800">
                <a:solidFill>
                  <a:schemeClr val="tx1"/>
                </a:solidFill>
                <a:latin typeface="Calibri"/>
                <a:ea typeface="Calibri"/>
                <a:cs typeface="Calibri"/>
                <a:sym typeface="Calibri"/>
              </a:rPr>
              <a:t> </a:t>
            </a:r>
            <a:endParaRPr sz="1800">
              <a:solidFill>
                <a:schemeClr val="tx1"/>
              </a:solidFill>
              <a:latin typeface="Calibri"/>
              <a:ea typeface="Calibri"/>
              <a:cs typeface="Calibri"/>
              <a:sym typeface="Calibri"/>
            </a:endParaRPr>
          </a:p>
        </p:txBody>
      </p:sp>
      <p:sp>
        <p:nvSpPr>
          <p:cNvPr id="4" name="Slide Number Placeholder 3">
            <a:extLst>
              <a:ext uri="{FF2B5EF4-FFF2-40B4-BE49-F238E27FC236}">
                <a16:creationId xmlns:a16="http://schemas.microsoft.com/office/drawing/2014/main" id="{945396F2-DC6A-8146-8658-7C5FCB8687E2}"/>
              </a:ext>
            </a:extLst>
          </p:cNvPr>
          <p:cNvSpPr>
            <a:spLocks noGrp="1"/>
          </p:cNvSpPr>
          <p:nvPr>
            <p:ph type="sldNum" sz="quarter" idx="10"/>
          </p:nvPr>
        </p:nvSpPr>
        <p:spPr/>
        <p:txBody>
          <a:bodyPr/>
          <a:lstStyle/>
          <a:p>
            <a:fld id="{1496E9E6-392B-B64A-85D6-1354B0EA1A88}" type="slidenum">
              <a:rPr lang="en-AU" smtClean="0"/>
              <a:pPr/>
              <a:t>‹#›</a:t>
            </a:fld>
            <a:endParaRPr lang="en-AU"/>
          </a:p>
        </p:txBody>
      </p:sp>
      <p:pic>
        <p:nvPicPr>
          <p:cNvPr id="7" name="Picture 6">
            <a:extLst>
              <a:ext uri="{FF2B5EF4-FFF2-40B4-BE49-F238E27FC236}">
                <a16:creationId xmlns:a16="http://schemas.microsoft.com/office/drawing/2014/main" id="{B21EB66E-2619-1C40-9A71-61014B3AB57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280484" y="259288"/>
            <a:ext cx="381666" cy="371488"/>
          </a:xfrm>
          <a:prstGeom prst="rect">
            <a:avLst/>
          </a:prstGeom>
        </p:spPr>
      </p:pic>
    </p:spTree>
    <p:extLst>
      <p:ext uri="{BB962C8B-B14F-4D97-AF65-F5344CB8AC3E}">
        <p14:creationId xmlns:p14="http://schemas.microsoft.com/office/powerpoint/2010/main" val="954527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option 2">
    <p:spTree>
      <p:nvGrpSpPr>
        <p:cNvPr id="1" name=""/>
        <p:cNvGrpSpPr/>
        <p:nvPr/>
      </p:nvGrpSpPr>
      <p:grpSpPr>
        <a:xfrm>
          <a:off x="0" y="0"/>
          <a:ext cx="0" cy="0"/>
          <a:chOff x="0" y="0"/>
          <a:chExt cx="0" cy="0"/>
        </a:xfrm>
      </p:grpSpPr>
      <p:sp>
        <p:nvSpPr>
          <p:cNvPr id="9" name="Google Shape;16;p19">
            <a:extLst>
              <a:ext uri="{FF2B5EF4-FFF2-40B4-BE49-F238E27FC236}">
                <a16:creationId xmlns:a16="http://schemas.microsoft.com/office/drawing/2014/main" id="{3DA84001-35E7-C04E-BD7E-AA2C0E3047EB}"/>
              </a:ext>
            </a:extLst>
          </p:cNvPr>
          <p:cNvSpPr/>
          <p:nvPr userDrawn="1"/>
        </p:nvSpPr>
        <p:spPr>
          <a:xfrm>
            <a:off x="0" y="0"/>
            <a:ext cx="68580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accent1"/>
                </a:solidFill>
                <a:latin typeface="Calibri"/>
                <a:ea typeface="Calibri"/>
                <a:cs typeface="Calibri"/>
                <a:sym typeface="Calibri"/>
              </a:rPr>
              <a:t>   </a:t>
            </a:r>
            <a:endParaRPr sz="1800">
              <a:solidFill>
                <a:schemeClr val="accent1"/>
              </a:solidFill>
              <a:latin typeface="Calibri"/>
              <a:ea typeface="Calibri"/>
              <a:cs typeface="Calibri"/>
              <a:sym typeface="Calibri"/>
            </a:endParaRPr>
          </a:p>
        </p:txBody>
      </p:sp>
      <p:pic>
        <p:nvPicPr>
          <p:cNvPr id="14" name="Picture 13">
            <a:extLst>
              <a:ext uri="{FF2B5EF4-FFF2-40B4-BE49-F238E27FC236}">
                <a16:creationId xmlns:a16="http://schemas.microsoft.com/office/drawing/2014/main" id="{BBD98092-FEAE-C647-BC10-DE4D4102596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 b="-82"/>
          <a:stretch/>
        </p:blipFill>
        <p:spPr>
          <a:xfrm>
            <a:off x="4011939" y="0"/>
            <a:ext cx="2840959" cy="5148000"/>
          </a:xfrm>
          <a:prstGeom prst="rect">
            <a:avLst/>
          </a:prstGeom>
        </p:spPr>
      </p:pic>
      <p:sp>
        <p:nvSpPr>
          <p:cNvPr id="3" name="Subtitle 2"/>
          <p:cNvSpPr>
            <a:spLocks noGrp="1"/>
          </p:cNvSpPr>
          <p:nvPr>
            <p:ph type="subTitle" idx="1"/>
          </p:nvPr>
        </p:nvSpPr>
        <p:spPr>
          <a:xfrm>
            <a:off x="346530" y="2030516"/>
            <a:ext cx="3251995" cy="1158228"/>
          </a:xfrm>
        </p:spPr>
        <p:txBody>
          <a:bodyPr lIns="0" anchor="t" anchorCtr="0"/>
          <a:lstStyle>
            <a:lvl1pPr marL="0" indent="0" algn="l">
              <a:buNone/>
              <a:defRPr sz="20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GB"/>
              <a:t>Click to edit Master subtitle style</a:t>
            </a:r>
            <a:endParaRPr lang="en-US"/>
          </a:p>
        </p:txBody>
      </p:sp>
      <p:sp>
        <p:nvSpPr>
          <p:cNvPr id="7" name="Title 6">
            <a:extLst>
              <a:ext uri="{FF2B5EF4-FFF2-40B4-BE49-F238E27FC236}">
                <a16:creationId xmlns:a16="http://schemas.microsoft.com/office/drawing/2014/main" id="{8E0CE3D0-42D9-A746-A7A3-6D712BCC2853}"/>
              </a:ext>
            </a:extLst>
          </p:cNvPr>
          <p:cNvSpPr>
            <a:spLocks noGrp="1"/>
          </p:cNvSpPr>
          <p:nvPr>
            <p:ph type="title" hasCustomPrompt="1"/>
          </p:nvPr>
        </p:nvSpPr>
        <p:spPr>
          <a:xfrm>
            <a:off x="346530" y="679809"/>
            <a:ext cx="2364750" cy="507831"/>
          </a:xfrm>
          <a:solidFill>
            <a:schemeClr val="tx2"/>
          </a:solidFill>
        </p:spPr>
        <p:txBody>
          <a:bodyPr wrap="none">
            <a:spAutoFit/>
          </a:bodyPr>
          <a:lstStyle>
            <a:lvl1pPr>
              <a:defRPr sz="3000" b="0">
                <a:solidFill>
                  <a:schemeClr val="bg1"/>
                </a:solidFill>
              </a:defRPr>
            </a:lvl1pPr>
          </a:lstStyle>
          <a:p>
            <a:r>
              <a:rPr lang="en-GB"/>
              <a:t>First line text</a:t>
            </a:r>
            <a:endParaRPr lang="en-AU"/>
          </a:p>
        </p:txBody>
      </p:sp>
      <p:sp>
        <p:nvSpPr>
          <p:cNvPr id="6" name="Text Placeholder 5">
            <a:extLst>
              <a:ext uri="{FF2B5EF4-FFF2-40B4-BE49-F238E27FC236}">
                <a16:creationId xmlns:a16="http://schemas.microsoft.com/office/drawing/2014/main" id="{4F4FD384-5361-B741-9C0D-355A4B82804B}"/>
              </a:ext>
            </a:extLst>
          </p:cNvPr>
          <p:cNvSpPr>
            <a:spLocks noGrp="1"/>
          </p:cNvSpPr>
          <p:nvPr>
            <p:ph type="body" sz="quarter" idx="10" hasCustomPrompt="1"/>
          </p:nvPr>
        </p:nvSpPr>
        <p:spPr>
          <a:xfrm>
            <a:off x="346529" y="1317373"/>
            <a:ext cx="3135795" cy="553998"/>
          </a:xfrm>
          <a:solidFill>
            <a:schemeClr val="tx2"/>
          </a:solidFill>
        </p:spPr>
        <p:txBody>
          <a:bodyPr wrap="none">
            <a:spAutoFit/>
          </a:bodyPr>
          <a:lstStyle>
            <a:lvl1pPr>
              <a:defRPr sz="3000" b="1">
                <a:solidFill>
                  <a:schemeClr val="bg1"/>
                </a:solidFill>
              </a:defRPr>
            </a:lvl1pPr>
            <a:lvl2pPr>
              <a:defRPr sz="2800" b="1">
                <a:solidFill>
                  <a:schemeClr val="bg1"/>
                </a:solidFill>
              </a:defRPr>
            </a:lvl2pPr>
            <a:lvl3pPr>
              <a:defRPr sz="2800" b="1">
                <a:solidFill>
                  <a:schemeClr val="bg1"/>
                </a:solidFill>
              </a:defRPr>
            </a:lvl3pPr>
            <a:lvl4pPr>
              <a:defRPr sz="2800" b="1">
                <a:solidFill>
                  <a:schemeClr val="bg1"/>
                </a:solidFill>
              </a:defRPr>
            </a:lvl4pPr>
            <a:lvl5pPr>
              <a:defRPr sz="2800" b="1">
                <a:solidFill>
                  <a:schemeClr val="bg1"/>
                </a:solidFill>
              </a:defRPr>
            </a:lvl5pPr>
          </a:lstStyle>
          <a:p>
            <a:pPr lvl="0"/>
            <a:r>
              <a:rPr lang="en-GB"/>
              <a:t>Second line text</a:t>
            </a:r>
            <a:endParaRPr lang="en-AU"/>
          </a:p>
        </p:txBody>
      </p:sp>
      <p:pic>
        <p:nvPicPr>
          <p:cNvPr id="19" name="Picture 18" descr="A close up of a logo&#10;&#10;Description automatically generated">
            <a:extLst>
              <a:ext uri="{FF2B5EF4-FFF2-40B4-BE49-F238E27FC236}">
                <a16:creationId xmlns:a16="http://schemas.microsoft.com/office/drawing/2014/main" id="{363A3DDC-5796-7740-9596-3F36DAFA11A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15253" y="3501367"/>
            <a:ext cx="2842747" cy="1642132"/>
          </a:xfrm>
          <a:prstGeom prst="rect">
            <a:avLst/>
          </a:prstGeom>
        </p:spPr>
      </p:pic>
      <p:pic>
        <p:nvPicPr>
          <p:cNvPr id="20" name="Google Shape;8;p21">
            <a:extLst>
              <a:ext uri="{FF2B5EF4-FFF2-40B4-BE49-F238E27FC236}">
                <a16:creationId xmlns:a16="http://schemas.microsoft.com/office/drawing/2014/main" id="{24B6CC00-BABA-CE47-8AD8-41D4E082DAE7}"/>
              </a:ext>
            </a:extLst>
          </p:cNvPr>
          <p:cNvPicPr preferRelativeResize="0"/>
          <p:nvPr userDrawn="1"/>
        </p:nvPicPr>
        <p:blipFill>
          <a:blip r:embed="rId4" cstate="screen">
            <a:extLst>
              <a:ext uri="{28A0092B-C50C-407E-A947-70E740481C1C}">
                <a14:useLocalDpi xmlns:a14="http://schemas.microsoft.com/office/drawing/2010/main"/>
              </a:ext>
            </a:extLst>
          </a:blip>
          <a:srcRect/>
          <a:stretch/>
        </p:blipFill>
        <p:spPr>
          <a:xfrm>
            <a:off x="5464956" y="4472932"/>
            <a:ext cx="1269645" cy="568380"/>
          </a:xfrm>
          <a:prstGeom prst="rect">
            <a:avLst/>
          </a:prstGeom>
          <a:noFill/>
          <a:ln>
            <a:noFill/>
          </a:ln>
        </p:spPr>
      </p:pic>
      <p:pic>
        <p:nvPicPr>
          <p:cNvPr id="10" name="Picture 9">
            <a:extLst>
              <a:ext uri="{FF2B5EF4-FFF2-40B4-BE49-F238E27FC236}">
                <a16:creationId xmlns:a16="http://schemas.microsoft.com/office/drawing/2014/main" id="{6ABAD8A1-7EDE-5441-A25F-8487F8B72B9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41426" y="4707553"/>
            <a:ext cx="1101090" cy="236220"/>
          </a:xfrm>
          <a:prstGeom prst="rect">
            <a:avLst/>
          </a:prstGeom>
        </p:spPr>
      </p:pic>
    </p:spTree>
    <p:extLst>
      <p:ext uri="{BB962C8B-B14F-4D97-AF65-F5344CB8AC3E}">
        <p14:creationId xmlns:p14="http://schemas.microsoft.com/office/powerpoint/2010/main" val="1729940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option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0988" y="273844"/>
            <a:ext cx="5735499" cy="994172"/>
          </a:xfrm>
        </p:spPr>
        <p:txBody>
          <a:bodyPr/>
          <a:lstStyle>
            <a:lvl1pPr>
              <a:defRPr>
                <a:solidFill>
                  <a:schemeClr val="tx2"/>
                </a:solidFill>
              </a:defRPr>
            </a:lvl1pPr>
          </a:lstStyle>
          <a:p>
            <a:r>
              <a:rPr lang="en-GB"/>
              <a:t>—</a:t>
            </a:r>
            <a:br>
              <a:rPr lang="en-GB"/>
            </a:br>
            <a:r>
              <a:rPr lang="en-GB"/>
              <a:t>Click to edit Master title style</a:t>
            </a:r>
            <a:endParaRPr lang="en-US"/>
          </a:p>
        </p:txBody>
      </p:sp>
      <p:sp>
        <p:nvSpPr>
          <p:cNvPr id="3" name="Content Placeholder 2"/>
          <p:cNvSpPr>
            <a:spLocks noGrp="1"/>
          </p:cNvSpPr>
          <p:nvPr>
            <p:ph sz="half" idx="1"/>
          </p:nvPr>
        </p:nvSpPr>
        <p:spPr>
          <a:xfrm>
            <a:off x="280988" y="1369219"/>
            <a:ext cx="291465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548063" y="1369219"/>
            <a:ext cx="291465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Slide Number Placeholder 4">
            <a:extLst>
              <a:ext uri="{FF2B5EF4-FFF2-40B4-BE49-F238E27FC236}">
                <a16:creationId xmlns:a16="http://schemas.microsoft.com/office/drawing/2014/main" id="{83304D28-54AD-BB40-9B27-421CAB4014BA}"/>
              </a:ext>
            </a:extLst>
          </p:cNvPr>
          <p:cNvSpPr>
            <a:spLocks noGrp="1"/>
          </p:cNvSpPr>
          <p:nvPr>
            <p:ph type="sldNum" sz="quarter" idx="10"/>
          </p:nvPr>
        </p:nvSpPr>
        <p:spPr/>
        <p:txBody>
          <a:bodyPr/>
          <a:lstStyle/>
          <a:p>
            <a:fld id="{1496E9E6-392B-B64A-85D6-1354B0EA1A88}" type="slidenum">
              <a:rPr lang="en-AU" smtClean="0"/>
              <a:pPr/>
              <a:t>‹#›</a:t>
            </a:fld>
            <a:endParaRPr lang="en-AU"/>
          </a:p>
        </p:txBody>
      </p:sp>
      <p:pic>
        <p:nvPicPr>
          <p:cNvPr id="8" name="Picture 7">
            <a:extLst>
              <a:ext uri="{FF2B5EF4-FFF2-40B4-BE49-F238E27FC236}">
                <a16:creationId xmlns:a16="http://schemas.microsoft.com/office/drawing/2014/main" id="{7F9C7B40-CEB1-BF4F-922B-C5B72E65F48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280484" y="259288"/>
            <a:ext cx="381666" cy="371488"/>
          </a:xfrm>
          <a:prstGeom prst="rect">
            <a:avLst/>
          </a:prstGeom>
        </p:spPr>
      </p:pic>
    </p:spTree>
    <p:extLst>
      <p:ext uri="{BB962C8B-B14F-4D97-AF65-F5344CB8AC3E}">
        <p14:creationId xmlns:p14="http://schemas.microsoft.com/office/powerpoint/2010/main" val="2441555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option 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0989" y="273844"/>
            <a:ext cx="5669238" cy="994172"/>
          </a:xfrm>
        </p:spPr>
        <p:txBody>
          <a:bodyPr/>
          <a:lstStyle>
            <a:lvl1pPr>
              <a:defRPr>
                <a:solidFill>
                  <a:schemeClr val="tx2"/>
                </a:solidFill>
              </a:defRPr>
            </a:lvl1pPr>
          </a:lstStyle>
          <a:p>
            <a:r>
              <a:rPr lang="en-GB"/>
              <a:t>—</a:t>
            </a:r>
            <a:br>
              <a:rPr lang="en-GB"/>
            </a:br>
            <a:r>
              <a:rPr lang="en-GB"/>
              <a:t>Click to edit Master title style</a:t>
            </a:r>
            <a:endParaRPr lang="en-US"/>
          </a:p>
        </p:txBody>
      </p:sp>
      <p:sp>
        <p:nvSpPr>
          <p:cNvPr id="3" name="Content Placeholder 2"/>
          <p:cNvSpPr>
            <a:spLocks noGrp="1"/>
          </p:cNvSpPr>
          <p:nvPr>
            <p:ph sz="half" idx="1"/>
          </p:nvPr>
        </p:nvSpPr>
        <p:spPr>
          <a:xfrm>
            <a:off x="280988" y="1369219"/>
            <a:ext cx="291465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548063" y="1369219"/>
            <a:ext cx="291465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7" name="Google Shape;92;p27">
            <a:extLst>
              <a:ext uri="{FF2B5EF4-FFF2-40B4-BE49-F238E27FC236}">
                <a16:creationId xmlns:a16="http://schemas.microsoft.com/office/drawing/2014/main" id="{E07B07FF-993C-4C4C-AD64-DD730DC3F5B6}"/>
              </a:ext>
            </a:extLst>
          </p:cNvPr>
          <p:cNvCxnSpPr>
            <a:cxnSpLocks/>
          </p:cNvCxnSpPr>
          <p:nvPr userDrawn="1"/>
        </p:nvCxnSpPr>
        <p:spPr>
          <a:xfrm>
            <a:off x="3367452" y="1369219"/>
            <a:ext cx="0" cy="3263504"/>
          </a:xfrm>
          <a:prstGeom prst="straightConnector1">
            <a:avLst/>
          </a:prstGeom>
          <a:noFill/>
          <a:ln w="15875" cap="flat" cmpd="sng">
            <a:solidFill>
              <a:schemeClr val="tx1"/>
            </a:solidFill>
            <a:prstDash val="solid"/>
            <a:round/>
            <a:headEnd type="none" w="sm" len="sm"/>
            <a:tailEnd type="none" w="sm" len="sm"/>
          </a:ln>
        </p:spPr>
      </p:cxnSp>
      <p:sp>
        <p:nvSpPr>
          <p:cNvPr id="5" name="Slide Number Placeholder 4">
            <a:extLst>
              <a:ext uri="{FF2B5EF4-FFF2-40B4-BE49-F238E27FC236}">
                <a16:creationId xmlns:a16="http://schemas.microsoft.com/office/drawing/2014/main" id="{F2E17EB0-A0C6-9142-A8AD-634AE56CD551}"/>
              </a:ext>
            </a:extLst>
          </p:cNvPr>
          <p:cNvSpPr>
            <a:spLocks noGrp="1"/>
          </p:cNvSpPr>
          <p:nvPr>
            <p:ph type="sldNum" sz="quarter" idx="10"/>
          </p:nvPr>
        </p:nvSpPr>
        <p:spPr/>
        <p:txBody>
          <a:bodyPr/>
          <a:lstStyle/>
          <a:p>
            <a:fld id="{1496E9E6-392B-B64A-85D6-1354B0EA1A88}" type="slidenum">
              <a:rPr lang="en-AU" smtClean="0"/>
              <a:pPr/>
              <a:t>‹#›</a:t>
            </a:fld>
            <a:endParaRPr lang="en-AU"/>
          </a:p>
        </p:txBody>
      </p:sp>
      <p:pic>
        <p:nvPicPr>
          <p:cNvPr id="8" name="Picture 7">
            <a:extLst>
              <a:ext uri="{FF2B5EF4-FFF2-40B4-BE49-F238E27FC236}">
                <a16:creationId xmlns:a16="http://schemas.microsoft.com/office/drawing/2014/main" id="{22A413D7-2EB2-9A48-93D0-0A746225773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280484" y="259288"/>
            <a:ext cx="381666" cy="371488"/>
          </a:xfrm>
          <a:prstGeom prst="rect">
            <a:avLst/>
          </a:prstGeom>
        </p:spPr>
      </p:pic>
    </p:spTree>
    <p:extLst>
      <p:ext uri="{BB962C8B-B14F-4D97-AF65-F5344CB8AC3E}">
        <p14:creationId xmlns:p14="http://schemas.microsoft.com/office/powerpoint/2010/main" val="2639212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Content_option 6">
    <p:spTree>
      <p:nvGrpSpPr>
        <p:cNvPr id="1" name=""/>
        <p:cNvGrpSpPr/>
        <p:nvPr/>
      </p:nvGrpSpPr>
      <p:grpSpPr>
        <a:xfrm>
          <a:off x="0" y="0"/>
          <a:ext cx="0" cy="0"/>
          <a:chOff x="0" y="0"/>
          <a:chExt cx="0" cy="0"/>
        </a:xfrm>
      </p:grpSpPr>
      <p:sp>
        <p:nvSpPr>
          <p:cNvPr id="7" name="Google Shape;67;p25">
            <a:extLst>
              <a:ext uri="{FF2B5EF4-FFF2-40B4-BE49-F238E27FC236}">
                <a16:creationId xmlns:a16="http://schemas.microsoft.com/office/drawing/2014/main" id="{FCB4A654-66EE-DD4B-A23E-3CA417CC0070}"/>
              </a:ext>
            </a:extLst>
          </p:cNvPr>
          <p:cNvSpPr/>
          <p:nvPr userDrawn="1"/>
        </p:nvSpPr>
        <p:spPr>
          <a:xfrm>
            <a:off x="1" y="0"/>
            <a:ext cx="3309938" cy="5048794"/>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sz="1800">
                <a:solidFill>
                  <a:schemeClr val="lt1"/>
                </a:solidFill>
                <a:latin typeface="Calibri"/>
                <a:ea typeface="Calibri"/>
                <a:cs typeface="Calibri"/>
                <a:sym typeface="Calibri"/>
              </a:rPr>
              <a:t> </a:t>
            </a:r>
            <a:endParaRPr sz="1800">
              <a:solidFill>
                <a:schemeClr val="lt1"/>
              </a:solidFill>
              <a:latin typeface="Calibri"/>
              <a:ea typeface="Calibri"/>
              <a:cs typeface="Calibri"/>
              <a:sym typeface="Calibri"/>
            </a:endParaRPr>
          </a:p>
        </p:txBody>
      </p:sp>
      <p:sp>
        <p:nvSpPr>
          <p:cNvPr id="2" name="Title 1"/>
          <p:cNvSpPr>
            <a:spLocks noGrp="1"/>
          </p:cNvSpPr>
          <p:nvPr>
            <p:ph type="title" hasCustomPrompt="1"/>
          </p:nvPr>
        </p:nvSpPr>
        <p:spPr>
          <a:xfrm>
            <a:off x="280988" y="273845"/>
            <a:ext cx="2914650" cy="1767559"/>
          </a:xfrm>
        </p:spPr>
        <p:txBody>
          <a:bodyPr/>
          <a:lstStyle>
            <a:lvl1pPr>
              <a:defRPr>
                <a:solidFill>
                  <a:schemeClr val="bg1"/>
                </a:solidFill>
              </a:defRPr>
            </a:lvl1pPr>
          </a:lstStyle>
          <a:p>
            <a:r>
              <a:rPr lang="en-GB"/>
              <a:t>—</a:t>
            </a:r>
            <a:br>
              <a:rPr lang="en-GB"/>
            </a:br>
            <a:r>
              <a:rPr lang="en-GB"/>
              <a:t>Click to edit Master title style</a:t>
            </a:r>
            <a:endParaRPr lang="en-US"/>
          </a:p>
        </p:txBody>
      </p:sp>
      <p:sp>
        <p:nvSpPr>
          <p:cNvPr id="3" name="Content Placeholder 2"/>
          <p:cNvSpPr>
            <a:spLocks noGrp="1"/>
          </p:cNvSpPr>
          <p:nvPr>
            <p:ph sz="half" idx="1"/>
          </p:nvPr>
        </p:nvSpPr>
        <p:spPr>
          <a:xfrm>
            <a:off x="280988" y="2226365"/>
            <a:ext cx="2914650" cy="254982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548063" y="2226365"/>
            <a:ext cx="2914650" cy="254982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Slide Number Placeholder 4">
            <a:extLst>
              <a:ext uri="{FF2B5EF4-FFF2-40B4-BE49-F238E27FC236}">
                <a16:creationId xmlns:a16="http://schemas.microsoft.com/office/drawing/2014/main" id="{5CA84CAA-1C3F-8E44-91A6-A7F7E1A8BAE5}"/>
              </a:ext>
            </a:extLst>
          </p:cNvPr>
          <p:cNvSpPr>
            <a:spLocks noGrp="1"/>
          </p:cNvSpPr>
          <p:nvPr>
            <p:ph type="sldNum" sz="quarter" idx="10"/>
          </p:nvPr>
        </p:nvSpPr>
        <p:spPr/>
        <p:txBody>
          <a:bodyPr/>
          <a:lstStyle/>
          <a:p>
            <a:fld id="{1496E9E6-392B-B64A-85D6-1354B0EA1A88}" type="slidenum">
              <a:rPr lang="en-AU" smtClean="0"/>
              <a:pPr/>
              <a:t>‹#›</a:t>
            </a:fld>
            <a:endParaRPr lang="en-AU"/>
          </a:p>
        </p:txBody>
      </p:sp>
      <p:pic>
        <p:nvPicPr>
          <p:cNvPr id="9" name="Picture 8">
            <a:extLst>
              <a:ext uri="{FF2B5EF4-FFF2-40B4-BE49-F238E27FC236}">
                <a16:creationId xmlns:a16="http://schemas.microsoft.com/office/drawing/2014/main" id="{D6FCDCE2-5C32-0A48-8504-022FF7126E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280484" y="259288"/>
            <a:ext cx="381666" cy="371488"/>
          </a:xfrm>
          <a:prstGeom prst="rect">
            <a:avLst/>
          </a:prstGeom>
        </p:spPr>
      </p:pic>
    </p:spTree>
    <p:extLst>
      <p:ext uri="{BB962C8B-B14F-4D97-AF65-F5344CB8AC3E}">
        <p14:creationId xmlns:p14="http://schemas.microsoft.com/office/powerpoint/2010/main" val="3999170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t_option 7">
    <p:spTree>
      <p:nvGrpSpPr>
        <p:cNvPr id="1" name=""/>
        <p:cNvGrpSpPr/>
        <p:nvPr/>
      </p:nvGrpSpPr>
      <p:grpSpPr>
        <a:xfrm>
          <a:off x="0" y="0"/>
          <a:ext cx="0" cy="0"/>
          <a:chOff x="0" y="0"/>
          <a:chExt cx="0" cy="0"/>
        </a:xfrm>
      </p:grpSpPr>
      <p:sp>
        <p:nvSpPr>
          <p:cNvPr id="7" name="Google Shape;67;p25">
            <a:extLst>
              <a:ext uri="{FF2B5EF4-FFF2-40B4-BE49-F238E27FC236}">
                <a16:creationId xmlns:a16="http://schemas.microsoft.com/office/drawing/2014/main" id="{FCB4A654-66EE-DD4B-A23E-3CA417CC0070}"/>
              </a:ext>
            </a:extLst>
          </p:cNvPr>
          <p:cNvSpPr/>
          <p:nvPr userDrawn="1"/>
        </p:nvSpPr>
        <p:spPr>
          <a:xfrm>
            <a:off x="1" y="0"/>
            <a:ext cx="3309938" cy="5143500"/>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Title 1"/>
          <p:cNvSpPr>
            <a:spLocks noGrp="1"/>
          </p:cNvSpPr>
          <p:nvPr>
            <p:ph type="title" hasCustomPrompt="1"/>
          </p:nvPr>
        </p:nvSpPr>
        <p:spPr>
          <a:xfrm>
            <a:off x="280988" y="273845"/>
            <a:ext cx="2914650" cy="1862268"/>
          </a:xfrm>
        </p:spPr>
        <p:txBody>
          <a:bodyPr/>
          <a:lstStyle>
            <a:lvl1pPr>
              <a:defRPr>
                <a:solidFill>
                  <a:schemeClr val="bg1"/>
                </a:solidFill>
              </a:defRPr>
            </a:lvl1pPr>
          </a:lstStyle>
          <a:p>
            <a:r>
              <a:rPr lang="en-GB"/>
              <a:t>—</a:t>
            </a:r>
            <a:br>
              <a:rPr lang="en-GB"/>
            </a:br>
            <a:r>
              <a:rPr lang="en-GB"/>
              <a:t>Click to edit Master title style</a:t>
            </a:r>
            <a:endParaRPr lang="en-US"/>
          </a:p>
        </p:txBody>
      </p:sp>
      <p:sp>
        <p:nvSpPr>
          <p:cNvPr id="3" name="Content Placeholder 2"/>
          <p:cNvSpPr>
            <a:spLocks noGrp="1"/>
          </p:cNvSpPr>
          <p:nvPr>
            <p:ph sz="half" idx="1"/>
          </p:nvPr>
        </p:nvSpPr>
        <p:spPr>
          <a:xfrm>
            <a:off x="280988" y="2226365"/>
            <a:ext cx="2914650" cy="254982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Content Placeholder 3"/>
          <p:cNvSpPr>
            <a:spLocks noGrp="1"/>
          </p:cNvSpPr>
          <p:nvPr>
            <p:ph sz="half" idx="2"/>
          </p:nvPr>
        </p:nvSpPr>
        <p:spPr>
          <a:xfrm>
            <a:off x="3548063" y="2226365"/>
            <a:ext cx="2914650" cy="2549823"/>
          </a:xfrm>
        </p:spPr>
        <p:txBody>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16" name="Google Shape;9;p21">
            <a:extLst>
              <a:ext uri="{FF2B5EF4-FFF2-40B4-BE49-F238E27FC236}">
                <a16:creationId xmlns:a16="http://schemas.microsoft.com/office/drawing/2014/main" id="{1CEA3359-0564-FB44-BCED-431E01AAFD2B}"/>
              </a:ext>
            </a:extLst>
          </p:cNvPr>
          <p:cNvSpPr/>
          <p:nvPr userDrawn="1"/>
        </p:nvSpPr>
        <p:spPr>
          <a:xfrm>
            <a:off x="-1" y="5044344"/>
            <a:ext cx="6475600" cy="99159"/>
          </a:xfrm>
          <a:prstGeom prst="rect">
            <a:avLst/>
          </a:prstGeom>
          <a:solidFill>
            <a:schemeClr val="tx2"/>
          </a:solidFill>
          <a:ln>
            <a:noFill/>
          </a:ln>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sp>
        <p:nvSpPr>
          <p:cNvPr id="17" name="Google Shape;9;p21">
            <a:extLst>
              <a:ext uri="{FF2B5EF4-FFF2-40B4-BE49-F238E27FC236}">
                <a16:creationId xmlns:a16="http://schemas.microsoft.com/office/drawing/2014/main" id="{12E9ED55-75B6-B84A-BB96-B60636C3F57E}"/>
              </a:ext>
            </a:extLst>
          </p:cNvPr>
          <p:cNvSpPr/>
          <p:nvPr userDrawn="1"/>
        </p:nvSpPr>
        <p:spPr>
          <a:xfrm>
            <a:off x="6783428" y="5044384"/>
            <a:ext cx="75138" cy="99206"/>
          </a:xfrm>
          <a:prstGeom prst="rect">
            <a:avLst/>
          </a:prstGeom>
          <a:solidFill>
            <a:schemeClr val="tx2"/>
          </a:solidFill>
          <a:ln>
            <a:noFill/>
          </a:ln>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sp>
        <p:nvSpPr>
          <p:cNvPr id="18" name="Google Shape;9;p21">
            <a:extLst>
              <a:ext uri="{FF2B5EF4-FFF2-40B4-BE49-F238E27FC236}">
                <a16:creationId xmlns:a16="http://schemas.microsoft.com/office/drawing/2014/main" id="{B3314E08-BCD4-594C-9FDF-5615B9D90FBB}"/>
              </a:ext>
            </a:extLst>
          </p:cNvPr>
          <p:cNvSpPr/>
          <p:nvPr userDrawn="1"/>
        </p:nvSpPr>
        <p:spPr>
          <a:xfrm>
            <a:off x="6655998" y="5044384"/>
            <a:ext cx="75138" cy="99206"/>
          </a:xfrm>
          <a:prstGeom prst="rect">
            <a:avLst/>
          </a:prstGeom>
          <a:solidFill>
            <a:schemeClr val="tx2"/>
          </a:solidFill>
          <a:ln>
            <a:noFill/>
          </a:ln>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sp>
        <p:nvSpPr>
          <p:cNvPr id="19" name="Google Shape;9;p21">
            <a:extLst>
              <a:ext uri="{FF2B5EF4-FFF2-40B4-BE49-F238E27FC236}">
                <a16:creationId xmlns:a16="http://schemas.microsoft.com/office/drawing/2014/main" id="{648EEE2E-118B-964F-9AB7-D30F0D3FCEF2}"/>
              </a:ext>
            </a:extLst>
          </p:cNvPr>
          <p:cNvSpPr/>
          <p:nvPr userDrawn="1"/>
        </p:nvSpPr>
        <p:spPr>
          <a:xfrm>
            <a:off x="6528230" y="5044384"/>
            <a:ext cx="75138" cy="99206"/>
          </a:xfrm>
          <a:prstGeom prst="rect">
            <a:avLst/>
          </a:prstGeom>
          <a:solidFill>
            <a:schemeClr val="tx2"/>
          </a:solidFill>
          <a:ln>
            <a:noFill/>
          </a:ln>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sp>
        <p:nvSpPr>
          <p:cNvPr id="5" name="Slide Number Placeholder 4">
            <a:extLst>
              <a:ext uri="{FF2B5EF4-FFF2-40B4-BE49-F238E27FC236}">
                <a16:creationId xmlns:a16="http://schemas.microsoft.com/office/drawing/2014/main" id="{5650CABF-C259-7F4F-A2B9-18E72C9D4FE0}"/>
              </a:ext>
            </a:extLst>
          </p:cNvPr>
          <p:cNvSpPr>
            <a:spLocks noGrp="1"/>
          </p:cNvSpPr>
          <p:nvPr>
            <p:ph type="sldNum" sz="quarter" idx="10"/>
          </p:nvPr>
        </p:nvSpPr>
        <p:spPr/>
        <p:txBody>
          <a:bodyPr/>
          <a:lstStyle/>
          <a:p>
            <a:fld id="{1496E9E6-392B-B64A-85D6-1354B0EA1A88}" type="slidenum">
              <a:rPr lang="en-AU" smtClean="0"/>
              <a:pPr/>
              <a:t>‹#›</a:t>
            </a:fld>
            <a:endParaRPr lang="en-AU"/>
          </a:p>
        </p:txBody>
      </p:sp>
      <p:pic>
        <p:nvPicPr>
          <p:cNvPr id="12" name="Picture 11">
            <a:extLst>
              <a:ext uri="{FF2B5EF4-FFF2-40B4-BE49-F238E27FC236}">
                <a16:creationId xmlns:a16="http://schemas.microsoft.com/office/drawing/2014/main" id="{AD518DF4-3F6B-6242-BCB7-AE8A8D25D09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280484" y="259288"/>
            <a:ext cx="381666" cy="371488"/>
          </a:xfrm>
          <a:prstGeom prst="rect">
            <a:avLst/>
          </a:prstGeom>
        </p:spPr>
      </p:pic>
    </p:spTree>
    <p:extLst>
      <p:ext uri="{BB962C8B-B14F-4D97-AF65-F5344CB8AC3E}">
        <p14:creationId xmlns:p14="http://schemas.microsoft.com/office/powerpoint/2010/main" val="34204488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option 8">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0987" y="273844"/>
            <a:ext cx="6163568" cy="994172"/>
          </a:xfrm>
        </p:spPr>
        <p:txBody>
          <a:bodyPr/>
          <a:lstStyle/>
          <a:p>
            <a:r>
              <a:rPr lang="en-GB"/>
              <a:t>—</a:t>
            </a:r>
            <a:br>
              <a:rPr lang="en-GB"/>
            </a:br>
            <a:r>
              <a:rPr lang="en-GB"/>
              <a:t>Click to edit Master title style</a:t>
            </a:r>
            <a:endParaRPr lang="en-US"/>
          </a:p>
        </p:txBody>
      </p:sp>
      <p:sp>
        <p:nvSpPr>
          <p:cNvPr id="3" name="Text Placeholder 2"/>
          <p:cNvSpPr>
            <a:spLocks noGrp="1"/>
          </p:cNvSpPr>
          <p:nvPr>
            <p:ph type="body" idx="1"/>
          </p:nvPr>
        </p:nvSpPr>
        <p:spPr>
          <a:xfrm>
            <a:off x="280988" y="1260872"/>
            <a:ext cx="6161705" cy="617934"/>
          </a:xfrm>
        </p:spPr>
        <p:txBody>
          <a:bodyPr anchor="t" anchorCtr="0"/>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GB"/>
              <a:t>Click to edit Master text styles</a:t>
            </a:r>
          </a:p>
        </p:txBody>
      </p:sp>
      <p:sp>
        <p:nvSpPr>
          <p:cNvPr id="4" name="Content Placeholder 3"/>
          <p:cNvSpPr>
            <a:spLocks noGrp="1"/>
          </p:cNvSpPr>
          <p:nvPr>
            <p:ph sz="half" idx="2"/>
          </p:nvPr>
        </p:nvSpPr>
        <p:spPr>
          <a:xfrm>
            <a:off x="280988" y="1878807"/>
            <a:ext cx="2901255"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Content Placeholder 5"/>
          <p:cNvSpPr>
            <a:spLocks noGrp="1"/>
          </p:cNvSpPr>
          <p:nvPr>
            <p:ph sz="quarter" idx="4"/>
          </p:nvPr>
        </p:nvSpPr>
        <p:spPr>
          <a:xfrm>
            <a:off x="3561458" y="1878807"/>
            <a:ext cx="2915543"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5" name="Slide Number Placeholder 4">
            <a:extLst>
              <a:ext uri="{FF2B5EF4-FFF2-40B4-BE49-F238E27FC236}">
                <a16:creationId xmlns:a16="http://schemas.microsoft.com/office/drawing/2014/main" id="{05347228-8947-3243-B732-D99A0A06A9CD}"/>
              </a:ext>
            </a:extLst>
          </p:cNvPr>
          <p:cNvSpPr>
            <a:spLocks noGrp="1"/>
          </p:cNvSpPr>
          <p:nvPr>
            <p:ph type="sldNum" sz="quarter" idx="10"/>
          </p:nvPr>
        </p:nvSpPr>
        <p:spPr/>
        <p:txBody>
          <a:bodyPr/>
          <a:lstStyle/>
          <a:p>
            <a:fld id="{1496E9E6-392B-B64A-85D6-1354B0EA1A88}" type="slidenum">
              <a:rPr lang="en-AU" smtClean="0"/>
              <a:pPr/>
              <a:t>‹#›</a:t>
            </a:fld>
            <a:endParaRPr lang="en-AU"/>
          </a:p>
        </p:txBody>
      </p:sp>
    </p:spTree>
    <p:extLst>
      <p:ext uri="{BB962C8B-B14F-4D97-AF65-F5344CB8AC3E}">
        <p14:creationId xmlns:p14="http://schemas.microsoft.com/office/powerpoint/2010/main" val="3818753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option_call out 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0988" y="273844"/>
            <a:ext cx="5602977" cy="994172"/>
          </a:xfrm>
        </p:spPr>
        <p:txBody>
          <a:bodyPr/>
          <a:lstStyle>
            <a:lvl1pPr>
              <a:defRPr>
                <a:solidFill>
                  <a:schemeClr val="tx2"/>
                </a:solidFill>
              </a:defRPr>
            </a:lvl1pPr>
          </a:lstStyle>
          <a:p>
            <a:r>
              <a:rPr lang="en-GB"/>
              <a:t>—</a:t>
            </a:r>
            <a:br>
              <a:rPr lang="en-GB"/>
            </a:br>
            <a:r>
              <a:rPr lang="en-GB"/>
              <a:t>Click to edit Master title style</a:t>
            </a:r>
            <a:endParaRPr lang="en-US"/>
          </a:p>
        </p:txBody>
      </p:sp>
      <p:sp>
        <p:nvSpPr>
          <p:cNvPr id="3" name="Content Placeholder 2"/>
          <p:cNvSpPr>
            <a:spLocks noGrp="1"/>
          </p:cNvSpPr>
          <p:nvPr>
            <p:ph idx="1"/>
          </p:nvPr>
        </p:nvSpPr>
        <p:spPr>
          <a:xfrm>
            <a:off x="280989" y="1369219"/>
            <a:ext cx="4426397" cy="3500437"/>
          </a:xfrm>
        </p:spPr>
        <p:txBody>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Text Placeholder 5">
            <a:extLst>
              <a:ext uri="{FF2B5EF4-FFF2-40B4-BE49-F238E27FC236}">
                <a16:creationId xmlns:a16="http://schemas.microsoft.com/office/drawing/2014/main" id="{A5C343F3-2044-6E41-BCFF-25FD08C97A40}"/>
              </a:ext>
            </a:extLst>
          </p:cNvPr>
          <p:cNvSpPr>
            <a:spLocks noGrp="1"/>
          </p:cNvSpPr>
          <p:nvPr>
            <p:ph type="body" sz="quarter" idx="12"/>
          </p:nvPr>
        </p:nvSpPr>
        <p:spPr>
          <a:xfrm>
            <a:off x="4798012" y="1369219"/>
            <a:ext cx="2059989" cy="3514994"/>
          </a:xfrm>
          <a:solidFill>
            <a:schemeClr val="accent1"/>
          </a:solidFill>
        </p:spPr>
        <p:txBody>
          <a:bodyPr/>
          <a:lstStyle>
            <a:lvl1pPr>
              <a:defRPr>
                <a:solidFill>
                  <a:schemeClr val="bg1"/>
                </a:solidFill>
              </a:defRPr>
            </a:lvl1pPr>
          </a:lstStyle>
          <a:p>
            <a:pPr lvl="0"/>
            <a:r>
              <a:rPr lang="en-GB"/>
              <a:t>Click to edit Master text styles</a:t>
            </a:r>
          </a:p>
        </p:txBody>
      </p:sp>
      <p:sp>
        <p:nvSpPr>
          <p:cNvPr id="7" name="Slide Number Placeholder 6">
            <a:extLst>
              <a:ext uri="{FF2B5EF4-FFF2-40B4-BE49-F238E27FC236}">
                <a16:creationId xmlns:a16="http://schemas.microsoft.com/office/drawing/2014/main" id="{CC7B146D-466F-5E40-9E42-B16BF4889AE1}"/>
              </a:ext>
            </a:extLst>
          </p:cNvPr>
          <p:cNvSpPr>
            <a:spLocks noGrp="1"/>
          </p:cNvSpPr>
          <p:nvPr>
            <p:ph type="sldNum" sz="quarter" idx="13"/>
          </p:nvPr>
        </p:nvSpPr>
        <p:spPr/>
        <p:txBody>
          <a:bodyPr/>
          <a:lstStyle/>
          <a:p>
            <a:fld id="{1496E9E6-392B-B64A-85D6-1354B0EA1A88}" type="slidenum">
              <a:rPr lang="en-AU" smtClean="0"/>
              <a:pPr/>
              <a:t>‹#›</a:t>
            </a:fld>
            <a:endParaRPr lang="en-AU"/>
          </a:p>
        </p:txBody>
      </p:sp>
      <p:pic>
        <p:nvPicPr>
          <p:cNvPr id="8" name="Picture 7">
            <a:extLst>
              <a:ext uri="{FF2B5EF4-FFF2-40B4-BE49-F238E27FC236}">
                <a16:creationId xmlns:a16="http://schemas.microsoft.com/office/drawing/2014/main" id="{E8B663EC-CDD8-7344-A4FF-706709F908B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280484" y="259288"/>
            <a:ext cx="381666" cy="371488"/>
          </a:xfrm>
          <a:prstGeom prst="rect">
            <a:avLst/>
          </a:prstGeom>
        </p:spPr>
      </p:pic>
    </p:spTree>
    <p:extLst>
      <p:ext uri="{BB962C8B-B14F-4D97-AF65-F5344CB8AC3E}">
        <p14:creationId xmlns:p14="http://schemas.microsoft.com/office/powerpoint/2010/main" val="31016561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sp>
        <p:nvSpPr>
          <p:cNvPr id="20" name="Google Shape;16;p19">
            <a:extLst>
              <a:ext uri="{FF2B5EF4-FFF2-40B4-BE49-F238E27FC236}">
                <a16:creationId xmlns:a16="http://schemas.microsoft.com/office/drawing/2014/main" id="{BF986001-815B-F546-B43A-A5092F383029}"/>
              </a:ext>
            </a:extLst>
          </p:cNvPr>
          <p:cNvSpPr/>
          <p:nvPr userDrawn="1"/>
        </p:nvSpPr>
        <p:spPr>
          <a:xfrm>
            <a:off x="1" y="0"/>
            <a:ext cx="6858000" cy="5143500"/>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accent1"/>
                </a:solidFill>
                <a:latin typeface="Calibri"/>
                <a:ea typeface="Calibri"/>
                <a:cs typeface="Calibri"/>
                <a:sym typeface="Calibri"/>
              </a:rPr>
              <a:t>   </a:t>
            </a:r>
            <a:endParaRPr sz="1800">
              <a:solidFill>
                <a:schemeClr val="accent1"/>
              </a:solidFill>
              <a:latin typeface="Calibri"/>
              <a:ea typeface="Calibri"/>
              <a:cs typeface="Calibri"/>
              <a:sym typeface="Calibri"/>
            </a:endParaRPr>
          </a:p>
        </p:txBody>
      </p:sp>
      <p:pic>
        <p:nvPicPr>
          <p:cNvPr id="18" name="Picture 17" descr="A close up of a logo&#10;&#10;Description automatically generated">
            <a:extLst>
              <a:ext uri="{FF2B5EF4-FFF2-40B4-BE49-F238E27FC236}">
                <a16:creationId xmlns:a16="http://schemas.microsoft.com/office/drawing/2014/main" id="{E807B192-3A5D-4649-B90A-4AB61E1E4B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15253" y="3501367"/>
            <a:ext cx="2842747" cy="1642132"/>
          </a:xfrm>
          <a:prstGeom prst="rect">
            <a:avLst/>
          </a:prstGeom>
        </p:spPr>
      </p:pic>
      <p:sp>
        <p:nvSpPr>
          <p:cNvPr id="11" name="Title 1">
            <a:extLst>
              <a:ext uri="{FF2B5EF4-FFF2-40B4-BE49-F238E27FC236}">
                <a16:creationId xmlns:a16="http://schemas.microsoft.com/office/drawing/2014/main" id="{6ABAE417-3D69-BD45-81E4-C60649A7CBC7}"/>
              </a:ext>
            </a:extLst>
          </p:cNvPr>
          <p:cNvSpPr>
            <a:spLocks noGrp="1"/>
          </p:cNvSpPr>
          <p:nvPr>
            <p:ph type="title" hasCustomPrompt="1"/>
          </p:nvPr>
        </p:nvSpPr>
        <p:spPr>
          <a:xfrm>
            <a:off x="280988" y="1882151"/>
            <a:ext cx="5915025" cy="994172"/>
          </a:xfrm>
          <a:prstGeom prst="rect">
            <a:avLst/>
          </a:prstGeom>
        </p:spPr>
        <p:txBody>
          <a:bodyPr/>
          <a:lstStyle>
            <a:lvl1pPr>
              <a:defRPr>
                <a:solidFill>
                  <a:schemeClr val="bg1"/>
                </a:solidFill>
              </a:defRPr>
            </a:lvl1pPr>
          </a:lstStyle>
          <a:p>
            <a:r>
              <a:rPr lang="en-GB"/>
              <a:t>—</a:t>
            </a:r>
            <a:br>
              <a:rPr lang="en-GB"/>
            </a:br>
            <a:r>
              <a:rPr lang="en-GB"/>
              <a:t>Section Divider title here</a:t>
            </a:r>
            <a:endParaRPr lang="en-US"/>
          </a:p>
        </p:txBody>
      </p:sp>
      <p:pic>
        <p:nvPicPr>
          <p:cNvPr id="9" name="Picture 8">
            <a:extLst>
              <a:ext uri="{FF2B5EF4-FFF2-40B4-BE49-F238E27FC236}">
                <a16:creationId xmlns:a16="http://schemas.microsoft.com/office/drawing/2014/main" id="{D8913718-788B-3649-8692-CF91CD6DB66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278187" y="262555"/>
            <a:ext cx="381000" cy="370840"/>
          </a:xfrm>
          <a:prstGeom prst="rect">
            <a:avLst/>
          </a:prstGeom>
        </p:spPr>
      </p:pic>
      <p:pic>
        <p:nvPicPr>
          <p:cNvPr id="12" name="Picture 11">
            <a:extLst>
              <a:ext uri="{FF2B5EF4-FFF2-40B4-BE49-F238E27FC236}">
                <a16:creationId xmlns:a16="http://schemas.microsoft.com/office/drawing/2014/main" id="{E408367F-4986-1C4A-BC67-76E8D0BA34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26526" y="4660888"/>
            <a:ext cx="1132661" cy="242993"/>
          </a:xfrm>
          <a:prstGeom prst="rect">
            <a:avLst/>
          </a:prstGeom>
        </p:spPr>
      </p:pic>
    </p:spTree>
    <p:extLst>
      <p:ext uri="{BB962C8B-B14F-4D97-AF65-F5344CB8AC3E}">
        <p14:creationId xmlns:p14="http://schemas.microsoft.com/office/powerpoint/2010/main" val="4109966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spTree>
      <p:nvGrpSpPr>
        <p:cNvPr id="1" name=""/>
        <p:cNvGrpSpPr/>
        <p:nvPr/>
      </p:nvGrpSpPr>
      <p:grpSpPr>
        <a:xfrm>
          <a:off x="0" y="0"/>
          <a:ext cx="0" cy="0"/>
          <a:chOff x="0" y="0"/>
          <a:chExt cx="0" cy="0"/>
        </a:xfrm>
      </p:grpSpPr>
      <p:sp>
        <p:nvSpPr>
          <p:cNvPr id="20" name="Google Shape;16;p19">
            <a:extLst>
              <a:ext uri="{FF2B5EF4-FFF2-40B4-BE49-F238E27FC236}">
                <a16:creationId xmlns:a16="http://schemas.microsoft.com/office/drawing/2014/main" id="{BF986001-815B-F546-B43A-A5092F383029}"/>
              </a:ext>
            </a:extLst>
          </p:cNvPr>
          <p:cNvSpPr/>
          <p:nvPr userDrawn="1"/>
        </p:nvSpPr>
        <p:spPr>
          <a:xfrm>
            <a:off x="1" y="0"/>
            <a:ext cx="6858000" cy="5143500"/>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accent1"/>
                </a:solidFill>
                <a:latin typeface="Calibri"/>
                <a:ea typeface="Calibri"/>
                <a:cs typeface="Calibri"/>
                <a:sym typeface="Calibri"/>
              </a:rPr>
              <a:t>   </a:t>
            </a:r>
            <a:endParaRPr sz="1800">
              <a:solidFill>
                <a:schemeClr val="accent1"/>
              </a:solidFill>
              <a:latin typeface="Calibri"/>
              <a:ea typeface="Calibri"/>
              <a:cs typeface="Calibri"/>
              <a:sym typeface="Calibri"/>
            </a:endParaRPr>
          </a:p>
        </p:txBody>
      </p:sp>
      <p:sp>
        <p:nvSpPr>
          <p:cNvPr id="11" name="Title 1">
            <a:extLst>
              <a:ext uri="{FF2B5EF4-FFF2-40B4-BE49-F238E27FC236}">
                <a16:creationId xmlns:a16="http://schemas.microsoft.com/office/drawing/2014/main" id="{6ABAE417-3D69-BD45-81E4-C60649A7CBC7}"/>
              </a:ext>
            </a:extLst>
          </p:cNvPr>
          <p:cNvSpPr>
            <a:spLocks noGrp="1"/>
          </p:cNvSpPr>
          <p:nvPr>
            <p:ph type="title" hasCustomPrompt="1"/>
          </p:nvPr>
        </p:nvSpPr>
        <p:spPr>
          <a:xfrm>
            <a:off x="280988" y="1882151"/>
            <a:ext cx="5915025" cy="994172"/>
          </a:xfrm>
          <a:prstGeom prst="rect">
            <a:avLst/>
          </a:prstGeom>
          <a:solidFill>
            <a:schemeClr val="bg2"/>
          </a:solidFill>
        </p:spPr>
        <p:txBody>
          <a:bodyPr/>
          <a:lstStyle>
            <a:lvl1pPr>
              <a:defRPr>
                <a:solidFill>
                  <a:schemeClr val="tx1"/>
                </a:solidFill>
              </a:defRPr>
            </a:lvl1pPr>
          </a:lstStyle>
          <a:p>
            <a:r>
              <a:rPr lang="en-GB"/>
              <a:t>—</a:t>
            </a:r>
            <a:br>
              <a:rPr lang="en-GB"/>
            </a:br>
            <a:r>
              <a:rPr lang="en-GB"/>
              <a:t>Section Divider title here</a:t>
            </a:r>
            <a:endParaRPr lang="en-US"/>
          </a:p>
        </p:txBody>
      </p:sp>
      <p:pic>
        <p:nvPicPr>
          <p:cNvPr id="9" name="Picture 8" descr="A close up of a logo&#10;&#10;Description automatically generated">
            <a:extLst>
              <a:ext uri="{FF2B5EF4-FFF2-40B4-BE49-F238E27FC236}">
                <a16:creationId xmlns:a16="http://schemas.microsoft.com/office/drawing/2014/main" id="{537ACA2B-8B71-1A4D-BE89-A7DD0DAB75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15253" y="3501367"/>
            <a:ext cx="2842747" cy="1642132"/>
          </a:xfrm>
          <a:prstGeom prst="rect">
            <a:avLst/>
          </a:prstGeom>
        </p:spPr>
      </p:pic>
      <p:pic>
        <p:nvPicPr>
          <p:cNvPr id="7" name="Picture 6">
            <a:extLst>
              <a:ext uri="{FF2B5EF4-FFF2-40B4-BE49-F238E27FC236}">
                <a16:creationId xmlns:a16="http://schemas.microsoft.com/office/drawing/2014/main" id="{EE1EEB27-15E3-A445-99EE-46D9515C3BA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280484" y="259288"/>
            <a:ext cx="381666" cy="371488"/>
          </a:xfrm>
          <a:prstGeom prst="rect">
            <a:avLst/>
          </a:prstGeom>
        </p:spPr>
      </p:pic>
      <p:pic>
        <p:nvPicPr>
          <p:cNvPr id="12" name="Picture 11">
            <a:extLst>
              <a:ext uri="{FF2B5EF4-FFF2-40B4-BE49-F238E27FC236}">
                <a16:creationId xmlns:a16="http://schemas.microsoft.com/office/drawing/2014/main" id="{D8989274-B71B-5545-B452-231F78676BF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26526" y="4660888"/>
            <a:ext cx="1132661" cy="242993"/>
          </a:xfrm>
          <a:prstGeom prst="rect">
            <a:avLst/>
          </a:prstGeom>
        </p:spPr>
      </p:pic>
    </p:spTree>
    <p:extLst>
      <p:ext uri="{BB962C8B-B14F-4D97-AF65-F5344CB8AC3E}">
        <p14:creationId xmlns:p14="http://schemas.microsoft.com/office/powerpoint/2010/main" val="3885190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spTree>
      <p:nvGrpSpPr>
        <p:cNvPr id="1" name=""/>
        <p:cNvGrpSpPr/>
        <p:nvPr/>
      </p:nvGrpSpPr>
      <p:grpSpPr>
        <a:xfrm>
          <a:off x="0" y="0"/>
          <a:ext cx="0" cy="0"/>
          <a:chOff x="0" y="0"/>
          <a:chExt cx="0" cy="0"/>
        </a:xfrm>
      </p:grpSpPr>
      <p:sp>
        <p:nvSpPr>
          <p:cNvPr id="20" name="Google Shape;16;p19">
            <a:extLst>
              <a:ext uri="{FF2B5EF4-FFF2-40B4-BE49-F238E27FC236}">
                <a16:creationId xmlns:a16="http://schemas.microsoft.com/office/drawing/2014/main" id="{BF986001-815B-F546-B43A-A5092F383029}"/>
              </a:ext>
            </a:extLst>
          </p:cNvPr>
          <p:cNvSpPr/>
          <p:nvPr userDrawn="1"/>
        </p:nvSpPr>
        <p:spPr>
          <a:xfrm>
            <a:off x="1" y="0"/>
            <a:ext cx="6858000" cy="5143500"/>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accent1"/>
                </a:solidFill>
                <a:latin typeface="Calibri"/>
                <a:ea typeface="Calibri"/>
                <a:cs typeface="Calibri"/>
                <a:sym typeface="Calibri"/>
              </a:rPr>
              <a:t>   </a:t>
            </a:r>
            <a:endParaRPr sz="1800">
              <a:solidFill>
                <a:schemeClr val="accent1"/>
              </a:solidFill>
              <a:latin typeface="Calibri"/>
              <a:ea typeface="Calibri"/>
              <a:cs typeface="Calibri"/>
              <a:sym typeface="Calibri"/>
            </a:endParaRPr>
          </a:p>
        </p:txBody>
      </p:sp>
      <p:sp>
        <p:nvSpPr>
          <p:cNvPr id="11" name="Title 1">
            <a:extLst>
              <a:ext uri="{FF2B5EF4-FFF2-40B4-BE49-F238E27FC236}">
                <a16:creationId xmlns:a16="http://schemas.microsoft.com/office/drawing/2014/main" id="{6ABAE417-3D69-BD45-81E4-C60649A7CBC7}"/>
              </a:ext>
            </a:extLst>
          </p:cNvPr>
          <p:cNvSpPr>
            <a:spLocks noGrp="1"/>
          </p:cNvSpPr>
          <p:nvPr>
            <p:ph type="title" hasCustomPrompt="1"/>
          </p:nvPr>
        </p:nvSpPr>
        <p:spPr>
          <a:xfrm>
            <a:off x="984612" y="1882151"/>
            <a:ext cx="5211400" cy="994172"/>
          </a:xfrm>
          <a:prstGeom prst="rect">
            <a:avLst/>
          </a:prstGeom>
          <a:solidFill>
            <a:schemeClr val="tx1"/>
          </a:solidFill>
        </p:spPr>
        <p:txBody>
          <a:bodyPr/>
          <a:lstStyle>
            <a:lvl1pPr>
              <a:defRPr>
                <a:solidFill>
                  <a:schemeClr val="bg1"/>
                </a:solidFill>
              </a:defRPr>
            </a:lvl1pPr>
          </a:lstStyle>
          <a:p>
            <a:r>
              <a:rPr lang="en-GB"/>
              <a:t>—</a:t>
            </a:r>
            <a:br>
              <a:rPr lang="en-GB"/>
            </a:br>
            <a:r>
              <a:rPr lang="en-GB"/>
              <a:t>Section Divider title here</a:t>
            </a:r>
            <a:endParaRPr lang="en-US"/>
          </a:p>
        </p:txBody>
      </p:sp>
      <p:pic>
        <p:nvPicPr>
          <p:cNvPr id="8" name="Picture 7" descr="A picture containing window, building, drawing&#10;&#10;Description automatically generated">
            <a:extLst>
              <a:ext uri="{FF2B5EF4-FFF2-40B4-BE49-F238E27FC236}">
                <a16:creationId xmlns:a16="http://schemas.microsoft.com/office/drawing/2014/main" id="{1722CF15-39F7-4F42-A693-D935481AE2F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876300" cy="5143500"/>
          </a:xfrm>
          <a:prstGeom prst="rect">
            <a:avLst/>
          </a:prstGeom>
        </p:spPr>
      </p:pic>
      <p:pic>
        <p:nvPicPr>
          <p:cNvPr id="9" name="Picture 8">
            <a:extLst>
              <a:ext uri="{FF2B5EF4-FFF2-40B4-BE49-F238E27FC236}">
                <a16:creationId xmlns:a16="http://schemas.microsoft.com/office/drawing/2014/main" id="{2D619E52-88A4-BD43-B724-13A28C27964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280484" y="259288"/>
            <a:ext cx="381666" cy="371488"/>
          </a:xfrm>
          <a:prstGeom prst="rect">
            <a:avLst/>
          </a:prstGeom>
        </p:spPr>
      </p:pic>
    </p:spTree>
    <p:extLst>
      <p:ext uri="{BB962C8B-B14F-4D97-AF65-F5344CB8AC3E}">
        <p14:creationId xmlns:p14="http://schemas.microsoft.com/office/powerpoint/2010/main" val="34592613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0989" y="273844"/>
            <a:ext cx="5815012" cy="994172"/>
          </a:xfrm>
        </p:spPr>
        <p:txBody>
          <a:bodyPr/>
          <a:lstStyle>
            <a:lvl1pPr>
              <a:defRPr>
                <a:solidFill>
                  <a:schemeClr val="tx2"/>
                </a:solidFill>
              </a:defRPr>
            </a:lvl1pPr>
          </a:lstStyle>
          <a:p>
            <a:r>
              <a:rPr lang="en-GB"/>
              <a:t>—</a:t>
            </a:r>
            <a:br>
              <a:rPr lang="en-GB"/>
            </a:br>
            <a:r>
              <a:rPr lang="en-GB"/>
              <a:t>Click to edit Master title style</a:t>
            </a:r>
            <a:endParaRPr lang="en-US"/>
          </a:p>
        </p:txBody>
      </p:sp>
      <p:sp>
        <p:nvSpPr>
          <p:cNvPr id="6" name="Table Placeholder 5">
            <a:extLst>
              <a:ext uri="{FF2B5EF4-FFF2-40B4-BE49-F238E27FC236}">
                <a16:creationId xmlns:a16="http://schemas.microsoft.com/office/drawing/2014/main" id="{DB502345-EC8D-A64C-B424-AAF3245535A9}"/>
              </a:ext>
            </a:extLst>
          </p:cNvPr>
          <p:cNvSpPr>
            <a:spLocks noGrp="1"/>
          </p:cNvSpPr>
          <p:nvPr>
            <p:ph type="tbl" sz="quarter" idx="12"/>
          </p:nvPr>
        </p:nvSpPr>
        <p:spPr>
          <a:xfrm>
            <a:off x="280988" y="1524003"/>
            <a:ext cx="5915025" cy="3083511"/>
          </a:xfrm>
        </p:spPr>
        <p:txBody>
          <a:bodyPr/>
          <a:lstStyle/>
          <a:p>
            <a:r>
              <a:rPr lang="en-GB"/>
              <a:t>Click icon to add table</a:t>
            </a:r>
            <a:endParaRPr lang="en-US"/>
          </a:p>
        </p:txBody>
      </p:sp>
      <p:sp>
        <p:nvSpPr>
          <p:cNvPr id="10" name="Text Placeholder 9">
            <a:extLst>
              <a:ext uri="{FF2B5EF4-FFF2-40B4-BE49-F238E27FC236}">
                <a16:creationId xmlns:a16="http://schemas.microsoft.com/office/drawing/2014/main" id="{A224D95F-E9DC-5344-B97E-58B3B232C6AF}"/>
              </a:ext>
            </a:extLst>
          </p:cNvPr>
          <p:cNvSpPr>
            <a:spLocks noGrp="1"/>
          </p:cNvSpPr>
          <p:nvPr>
            <p:ph type="body" sz="quarter" idx="13"/>
          </p:nvPr>
        </p:nvSpPr>
        <p:spPr>
          <a:xfrm>
            <a:off x="280988" y="4749800"/>
            <a:ext cx="5915025" cy="160338"/>
          </a:xfrm>
        </p:spPr>
        <p:txBody>
          <a:bodyPr/>
          <a:lstStyle>
            <a:lvl1pPr>
              <a:defRPr sz="900"/>
            </a:lvl1pPr>
          </a:lstStyle>
          <a:p>
            <a:pPr lvl="0"/>
            <a:r>
              <a:rPr lang="en-GB"/>
              <a:t>Click to edit Master text styles</a:t>
            </a:r>
          </a:p>
        </p:txBody>
      </p:sp>
      <p:sp>
        <p:nvSpPr>
          <p:cNvPr id="11" name="Slide Number Placeholder 10">
            <a:extLst>
              <a:ext uri="{FF2B5EF4-FFF2-40B4-BE49-F238E27FC236}">
                <a16:creationId xmlns:a16="http://schemas.microsoft.com/office/drawing/2014/main" id="{EFF665AE-92D3-2641-84C2-AFECD781A19F}"/>
              </a:ext>
            </a:extLst>
          </p:cNvPr>
          <p:cNvSpPr>
            <a:spLocks noGrp="1"/>
          </p:cNvSpPr>
          <p:nvPr>
            <p:ph type="sldNum" sz="quarter" idx="14"/>
          </p:nvPr>
        </p:nvSpPr>
        <p:spPr/>
        <p:txBody>
          <a:bodyPr/>
          <a:lstStyle/>
          <a:p>
            <a:fld id="{1496E9E6-392B-B64A-85D6-1354B0EA1A88}" type="slidenum">
              <a:rPr lang="en-AU" smtClean="0"/>
              <a:pPr/>
              <a:t>‹#›</a:t>
            </a:fld>
            <a:endParaRPr lang="en-AU"/>
          </a:p>
        </p:txBody>
      </p:sp>
      <p:pic>
        <p:nvPicPr>
          <p:cNvPr id="8" name="Picture 7">
            <a:extLst>
              <a:ext uri="{FF2B5EF4-FFF2-40B4-BE49-F238E27FC236}">
                <a16:creationId xmlns:a16="http://schemas.microsoft.com/office/drawing/2014/main" id="{B6EB3EBD-BE1F-CD49-B99B-67F2B9307F4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280484" y="259288"/>
            <a:ext cx="381666" cy="371488"/>
          </a:xfrm>
          <a:prstGeom prst="rect">
            <a:avLst/>
          </a:prstGeom>
        </p:spPr>
      </p:pic>
    </p:spTree>
    <p:extLst>
      <p:ext uri="{BB962C8B-B14F-4D97-AF65-F5344CB8AC3E}">
        <p14:creationId xmlns:p14="http://schemas.microsoft.com/office/powerpoint/2010/main" val="485479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_option 3">
    <p:spTree>
      <p:nvGrpSpPr>
        <p:cNvPr id="1" name=""/>
        <p:cNvGrpSpPr/>
        <p:nvPr/>
      </p:nvGrpSpPr>
      <p:grpSpPr>
        <a:xfrm>
          <a:off x="0" y="0"/>
          <a:ext cx="0" cy="0"/>
          <a:chOff x="0" y="0"/>
          <a:chExt cx="0" cy="0"/>
        </a:xfrm>
      </p:grpSpPr>
      <p:sp>
        <p:nvSpPr>
          <p:cNvPr id="9" name="Google Shape;16;p19">
            <a:extLst>
              <a:ext uri="{FF2B5EF4-FFF2-40B4-BE49-F238E27FC236}">
                <a16:creationId xmlns:a16="http://schemas.microsoft.com/office/drawing/2014/main" id="{3DA84001-35E7-C04E-BD7E-AA2C0E3047EB}"/>
              </a:ext>
            </a:extLst>
          </p:cNvPr>
          <p:cNvSpPr/>
          <p:nvPr userDrawn="1"/>
        </p:nvSpPr>
        <p:spPr>
          <a:xfrm>
            <a:off x="0" y="0"/>
            <a:ext cx="68580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accent1"/>
                </a:solidFill>
                <a:latin typeface="Calibri"/>
                <a:ea typeface="Calibri"/>
                <a:cs typeface="Calibri"/>
                <a:sym typeface="Calibri"/>
              </a:rPr>
              <a:t>   </a:t>
            </a:r>
            <a:endParaRPr sz="1800">
              <a:solidFill>
                <a:schemeClr val="accent1"/>
              </a:solidFill>
              <a:latin typeface="Calibri"/>
              <a:ea typeface="Calibri"/>
              <a:cs typeface="Calibri"/>
              <a:sym typeface="Calibri"/>
            </a:endParaRPr>
          </a:p>
        </p:txBody>
      </p:sp>
      <p:pic>
        <p:nvPicPr>
          <p:cNvPr id="10" name="Picture 9">
            <a:extLst>
              <a:ext uri="{FF2B5EF4-FFF2-40B4-BE49-F238E27FC236}">
                <a16:creationId xmlns:a16="http://schemas.microsoft.com/office/drawing/2014/main" id="{54CCFF81-EF97-4C4A-8465-FAE06F378B8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06837" y="0"/>
            <a:ext cx="2846062" cy="5143499"/>
          </a:xfrm>
          <a:prstGeom prst="rect">
            <a:avLst/>
          </a:prstGeom>
        </p:spPr>
      </p:pic>
      <p:sp>
        <p:nvSpPr>
          <p:cNvPr id="3" name="Subtitle 2"/>
          <p:cNvSpPr>
            <a:spLocks noGrp="1"/>
          </p:cNvSpPr>
          <p:nvPr>
            <p:ph type="subTitle" idx="1"/>
          </p:nvPr>
        </p:nvSpPr>
        <p:spPr>
          <a:xfrm>
            <a:off x="346530" y="2030516"/>
            <a:ext cx="3251995" cy="1158228"/>
          </a:xfrm>
        </p:spPr>
        <p:txBody>
          <a:bodyPr lIns="0" anchor="t" anchorCtr="0"/>
          <a:lstStyle>
            <a:lvl1pPr marL="0" indent="0" algn="l">
              <a:buNone/>
              <a:defRPr sz="20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GB"/>
              <a:t>Click to edit Master subtitle style</a:t>
            </a:r>
            <a:endParaRPr lang="en-US"/>
          </a:p>
        </p:txBody>
      </p:sp>
      <p:sp>
        <p:nvSpPr>
          <p:cNvPr id="7" name="Title 6">
            <a:extLst>
              <a:ext uri="{FF2B5EF4-FFF2-40B4-BE49-F238E27FC236}">
                <a16:creationId xmlns:a16="http://schemas.microsoft.com/office/drawing/2014/main" id="{8E0CE3D0-42D9-A746-A7A3-6D712BCC2853}"/>
              </a:ext>
            </a:extLst>
          </p:cNvPr>
          <p:cNvSpPr>
            <a:spLocks noGrp="1"/>
          </p:cNvSpPr>
          <p:nvPr>
            <p:ph type="title" hasCustomPrompt="1"/>
          </p:nvPr>
        </p:nvSpPr>
        <p:spPr>
          <a:xfrm>
            <a:off x="346530" y="679809"/>
            <a:ext cx="2364750" cy="507831"/>
          </a:xfrm>
          <a:solidFill>
            <a:schemeClr val="accent3"/>
          </a:solidFill>
        </p:spPr>
        <p:txBody>
          <a:bodyPr wrap="none">
            <a:spAutoFit/>
          </a:bodyPr>
          <a:lstStyle>
            <a:lvl1pPr>
              <a:defRPr sz="3000" b="0">
                <a:solidFill>
                  <a:schemeClr val="tx1"/>
                </a:solidFill>
              </a:defRPr>
            </a:lvl1pPr>
          </a:lstStyle>
          <a:p>
            <a:r>
              <a:rPr lang="en-GB"/>
              <a:t>First line text</a:t>
            </a:r>
            <a:endParaRPr lang="en-AU"/>
          </a:p>
        </p:txBody>
      </p:sp>
      <p:sp>
        <p:nvSpPr>
          <p:cNvPr id="6" name="Text Placeholder 5">
            <a:extLst>
              <a:ext uri="{FF2B5EF4-FFF2-40B4-BE49-F238E27FC236}">
                <a16:creationId xmlns:a16="http://schemas.microsoft.com/office/drawing/2014/main" id="{4F4FD384-5361-B741-9C0D-355A4B82804B}"/>
              </a:ext>
            </a:extLst>
          </p:cNvPr>
          <p:cNvSpPr>
            <a:spLocks noGrp="1"/>
          </p:cNvSpPr>
          <p:nvPr>
            <p:ph type="body" sz="quarter" idx="10" hasCustomPrompt="1"/>
          </p:nvPr>
        </p:nvSpPr>
        <p:spPr>
          <a:xfrm>
            <a:off x="346529" y="1317373"/>
            <a:ext cx="3135795" cy="553998"/>
          </a:xfrm>
          <a:solidFill>
            <a:schemeClr val="accent3"/>
          </a:solidFill>
        </p:spPr>
        <p:txBody>
          <a:bodyPr wrap="none">
            <a:spAutoFit/>
          </a:bodyPr>
          <a:lstStyle>
            <a:lvl1pPr>
              <a:defRPr sz="3000" b="1">
                <a:solidFill>
                  <a:schemeClr val="tx1"/>
                </a:solidFill>
              </a:defRPr>
            </a:lvl1pPr>
            <a:lvl2pPr>
              <a:defRPr sz="2800" b="1">
                <a:solidFill>
                  <a:schemeClr val="bg1"/>
                </a:solidFill>
              </a:defRPr>
            </a:lvl2pPr>
            <a:lvl3pPr>
              <a:defRPr sz="2800" b="1">
                <a:solidFill>
                  <a:schemeClr val="bg1"/>
                </a:solidFill>
              </a:defRPr>
            </a:lvl3pPr>
            <a:lvl4pPr>
              <a:defRPr sz="2800" b="1">
                <a:solidFill>
                  <a:schemeClr val="bg1"/>
                </a:solidFill>
              </a:defRPr>
            </a:lvl4pPr>
            <a:lvl5pPr>
              <a:defRPr sz="2800" b="1">
                <a:solidFill>
                  <a:schemeClr val="bg1"/>
                </a:solidFill>
              </a:defRPr>
            </a:lvl5pPr>
          </a:lstStyle>
          <a:p>
            <a:pPr lvl="0"/>
            <a:r>
              <a:rPr lang="en-GB"/>
              <a:t>Second line text</a:t>
            </a:r>
            <a:endParaRPr lang="en-AU"/>
          </a:p>
        </p:txBody>
      </p:sp>
      <p:pic>
        <p:nvPicPr>
          <p:cNvPr id="19" name="Picture 18" descr="A close up of a logo&#10;&#10;Description automatically generated">
            <a:extLst>
              <a:ext uri="{FF2B5EF4-FFF2-40B4-BE49-F238E27FC236}">
                <a16:creationId xmlns:a16="http://schemas.microsoft.com/office/drawing/2014/main" id="{0E4D61DB-5D72-554C-9FAA-03F7FE8A96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15253" y="3501367"/>
            <a:ext cx="2842747" cy="1642132"/>
          </a:xfrm>
          <a:prstGeom prst="rect">
            <a:avLst/>
          </a:prstGeom>
        </p:spPr>
      </p:pic>
      <p:pic>
        <p:nvPicPr>
          <p:cNvPr id="20" name="Google Shape;8;p21">
            <a:extLst>
              <a:ext uri="{FF2B5EF4-FFF2-40B4-BE49-F238E27FC236}">
                <a16:creationId xmlns:a16="http://schemas.microsoft.com/office/drawing/2014/main" id="{33486284-B031-5945-BFB6-86F6C0FB5AC4}"/>
              </a:ext>
            </a:extLst>
          </p:cNvPr>
          <p:cNvPicPr preferRelativeResize="0"/>
          <p:nvPr userDrawn="1"/>
        </p:nvPicPr>
        <p:blipFill>
          <a:blip r:embed="rId4" cstate="screen">
            <a:extLst>
              <a:ext uri="{28A0092B-C50C-407E-A947-70E740481C1C}">
                <a14:useLocalDpi xmlns:a14="http://schemas.microsoft.com/office/drawing/2010/main"/>
              </a:ext>
            </a:extLst>
          </a:blip>
          <a:srcRect/>
          <a:stretch/>
        </p:blipFill>
        <p:spPr>
          <a:xfrm>
            <a:off x="5464956" y="4472932"/>
            <a:ext cx="1269645" cy="568380"/>
          </a:xfrm>
          <a:prstGeom prst="rect">
            <a:avLst/>
          </a:prstGeom>
          <a:noFill/>
          <a:ln>
            <a:noFill/>
          </a:ln>
        </p:spPr>
      </p:pic>
      <p:pic>
        <p:nvPicPr>
          <p:cNvPr id="11" name="Picture 10">
            <a:extLst>
              <a:ext uri="{FF2B5EF4-FFF2-40B4-BE49-F238E27FC236}">
                <a16:creationId xmlns:a16="http://schemas.microsoft.com/office/drawing/2014/main" id="{93A2193D-2F6B-754D-B232-8AF2901B3D5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41426" y="4707553"/>
            <a:ext cx="1101090" cy="236220"/>
          </a:xfrm>
          <a:prstGeom prst="rect">
            <a:avLst/>
          </a:prstGeom>
        </p:spPr>
      </p:pic>
    </p:spTree>
    <p:extLst>
      <p:ext uri="{BB962C8B-B14F-4D97-AF65-F5344CB8AC3E}">
        <p14:creationId xmlns:p14="http://schemas.microsoft.com/office/powerpoint/2010/main" val="33754124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0988" y="273844"/>
            <a:ext cx="5915025" cy="994172"/>
          </a:xfrm>
        </p:spPr>
        <p:txBody>
          <a:bodyPr/>
          <a:lstStyle>
            <a:lvl1pPr>
              <a:defRPr>
                <a:solidFill>
                  <a:schemeClr val="tx2"/>
                </a:solidFill>
              </a:defRPr>
            </a:lvl1pPr>
          </a:lstStyle>
          <a:p>
            <a:r>
              <a:rPr lang="en-GB"/>
              <a:t>—</a:t>
            </a:r>
            <a:br>
              <a:rPr lang="en-GB"/>
            </a:br>
            <a:r>
              <a:rPr lang="en-GB"/>
              <a:t>Click to edit Master title style</a:t>
            </a:r>
            <a:endParaRPr lang="en-US"/>
          </a:p>
        </p:txBody>
      </p:sp>
      <p:sp>
        <p:nvSpPr>
          <p:cNvPr id="9" name="Chart Placeholder 3">
            <a:extLst>
              <a:ext uri="{FF2B5EF4-FFF2-40B4-BE49-F238E27FC236}">
                <a16:creationId xmlns:a16="http://schemas.microsoft.com/office/drawing/2014/main" id="{FB1100A6-EDDD-C947-AEFF-F68551B03734}"/>
              </a:ext>
            </a:extLst>
          </p:cNvPr>
          <p:cNvSpPr>
            <a:spLocks noGrp="1"/>
          </p:cNvSpPr>
          <p:nvPr>
            <p:ph type="chart" sz="quarter" idx="13"/>
          </p:nvPr>
        </p:nvSpPr>
        <p:spPr>
          <a:xfrm>
            <a:off x="280988" y="1524000"/>
            <a:ext cx="5915025" cy="3154532"/>
          </a:xfrm>
        </p:spPr>
        <p:txBody>
          <a:bodyPr/>
          <a:lstStyle/>
          <a:p>
            <a:r>
              <a:rPr lang="en-GB"/>
              <a:t>Click icon to add chart</a:t>
            </a:r>
            <a:endParaRPr lang="en-AU"/>
          </a:p>
        </p:txBody>
      </p:sp>
      <p:sp>
        <p:nvSpPr>
          <p:cNvPr id="4" name="Text Placeholder 3">
            <a:extLst>
              <a:ext uri="{FF2B5EF4-FFF2-40B4-BE49-F238E27FC236}">
                <a16:creationId xmlns:a16="http://schemas.microsoft.com/office/drawing/2014/main" id="{85967741-AD21-9A4D-8BCA-5FF99FF25589}"/>
              </a:ext>
            </a:extLst>
          </p:cNvPr>
          <p:cNvSpPr>
            <a:spLocks noGrp="1"/>
          </p:cNvSpPr>
          <p:nvPr>
            <p:ph type="body" sz="quarter" idx="14"/>
          </p:nvPr>
        </p:nvSpPr>
        <p:spPr>
          <a:xfrm>
            <a:off x="280988" y="4767266"/>
            <a:ext cx="5915025" cy="168275"/>
          </a:xfrm>
        </p:spPr>
        <p:txBody>
          <a:bodyPr/>
          <a:lstStyle>
            <a:lvl1pPr>
              <a:defRPr sz="900"/>
            </a:lvl1pPr>
          </a:lstStyle>
          <a:p>
            <a:pPr lvl="0"/>
            <a:r>
              <a:rPr lang="en-GB"/>
              <a:t>Click to edit Master text styles</a:t>
            </a:r>
          </a:p>
        </p:txBody>
      </p:sp>
      <p:sp>
        <p:nvSpPr>
          <p:cNvPr id="6" name="Slide Number Placeholder 5">
            <a:extLst>
              <a:ext uri="{FF2B5EF4-FFF2-40B4-BE49-F238E27FC236}">
                <a16:creationId xmlns:a16="http://schemas.microsoft.com/office/drawing/2014/main" id="{AAF51E4D-13DB-294A-97C0-116DA5605F4C}"/>
              </a:ext>
            </a:extLst>
          </p:cNvPr>
          <p:cNvSpPr>
            <a:spLocks noGrp="1"/>
          </p:cNvSpPr>
          <p:nvPr>
            <p:ph type="sldNum" sz="quarter" idx="15"/>
          </p:nvPr>
        </p:nvSpPr>
        <p:spPr/>
        <p:txBody>
          <a:bodyPr/>
          <a:lstStyle/>
          <a:p>
            <a:fld id="{1496E9E6-392B-B64A-85D6-1354B0EA1A88}" type="slidenum">
              <a:rPr lang="en-AU" smtClean="0"/>
              <a:pPr/>
              <a:t>‹#›</a:t>
            </a:fld>
            <a:endParaRPr lang="en-AU"/>
          </a:p>
        </p:txBody>
      </p:sp>
      <p:pic>
        <p:nvPicPr>
          <p:cNvPr id="8" name="Picture 7">
            <a:extLst>
              <a:ext uri="{FF2B5EF4-FFF2-40B4-BE49-F238E27FC236}">
                <a16:creationId xmlns:a16="http://schemas.microsoft.com/office/drawing/2014/main" id="{2C900DBD-4E4E-A541-AA06-94FF54EF5B8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280484" y="259288"/>
            <a:ext cx="381666" cy="371488"/>
          </a:xfrm>
          <a:prstGeom prst="rect">
            <a:avLst/>
          </a:prstGeom>
        </p:spPr>
      </p:pic>
    </p:spTree>
    <p:extLst>
      <p:ext uri="{BB962C8B-B14F-4D97-AF65-F5344CB8AC3E}">
        <p14:creationId xmlns:p14="http://schemas.microsoft.com/office/powerpoint/2010/main" val="20602495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images_opt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0987" y="273844"/>
            <a:ext cx="6129338" cy="994172"/>
          </a:xfrm>
        </p:spPr>
        <p:txBody>
          <a:bodyPr/>
          <a:lstStyle/>
          <a:p>
            <a:r>
              <a:rPr lang="en-GB"/>
              <a:t>—</a:t>
            </a:r>
            <a:br>
              <a:rPr lang="en-GB"/>
            </a:br>
            <a:r>
              <a:rPr lang="en-GB"/>
              <a:t>Click to edit Master title style</a:t>
            </a:r>
            <a:endParaRPr lang="en-US"/>
          </a:p>
        </p:txBody>
      </p:sp>
      <p:sp>
        <p:nvSpPr>
          <p:cNvPr id="7" name="Picture Placeholder 10">
            <a:extLst>
              <a:ext uri="{FF2B5EF4-FFF2-40B4-BE49-F238E27FC236}">
                <a16:creationId xmlns:a16="http://schemas.microsoft.com/office/drawing/2014/main" id="{035ABD5E-0576-F944-830B-1A9B5977EC89}"/>
              </a:ext>
            </a:extLst>
          </p:cNvPr>
          <p:cNvSpPr>
            <a:spLocks noGrp="1"/>
          </p:cNvSpPr>
          <p:nvPr>
            <p:ph type="pic" sz="quarter" idx="13" hasCustomPrompt="1"/>
          </p:nvPr>
        </p:nvSpPr>
        <p:spPr>
          <a:xfrm>
            <a:off x="280988" y="1391022"/>
            <a:ext cx="1942173" cy="2230955"/>
          </a:xfrm>
          <a:prstGeom prst="rect">
            <a:avLst/>
          </a:prstGeom>
          <a:solidFill>
            <a:schemeClr val="bg1">
              <a:lumMod val="95000"/>
            </a:schemeClr>
          </a:solidFill>
          <a:ln>
            <a:noFill/>
          </a:ln>
        </p:spPr>
        <p:txBody>
          <a:bodyPr rtlCol="0">
            <a:normAutofit/>
          </a:bodyPr>
          <a:lstStyle>
            <a:lvl1pPr marL="0" indent="0">
              <a:buNone/>
              <a:defRPr sz="1200"/>
            </a:lvl1pPr>
          </a:lstStyle>
          <a:p>
            <a:pPr lvl="0"/>
            <a:r>
              <a:rPr lang="en-GB" noProof="0"/>
              <a:t>Click image icon to add picture</a:t>
            </a:r>
            <a:endParaRPr lang="en-US" noProof="0"/>
          </a:p>
        </p:txBody>
      </p:sp>
      <p:sp>
        <p:nvSpPr>
          <p:cNvPr id="8" name="Picture Placeholder 10">
            <a:extLst>
              <a:ext uri="{FF2B5EF4-FFF2-40B4-BE49-F238E27FC236}">
                <a16:creationId xmlns:a16="http://schemas.microsoft.com/office/drawing/2014/main" id="{7ABC5027-E99A-BA4D-9F85-D12E1B952C6A}"/>
              </a:ext>
            </a:extLst>
          </p:cNvPr>
          <p:cNvSpPr>
            <a:spLocks noGrp="1"/>
          </p:cNvSpPr>
          <p:nvPr>
            <p:ph type="pic" sz="quarter" idx="14" hasCustomPrompt="1"/>
          </p:nvPr>
        </p:nvSpPr>
        <p:spPr>
          <a:xfrm>
            <a:off x="2411350" y="1391022"/>
            <a:ext cx="1942173" cy="2230955"/>
          </a:xfrm>
          <a:prstGeom prst="rect">
            <a:avLst/>
          </a:prstGeom>
          <a:solidFill>
            <a:schemeClr val="bg1">
              <a:lumMod val="95000"/>
            </a:schemeClr>
          </a:solidFill>
          <a:ln>
            <a:noFill/>
          </a:ln>
        </p:spPr>
        <p:txBody>
          <a:bodyPr rtlCol="0">
            <a:normAutofit/>
          </a:bodyPr>
          <a:lstStyle>
            <a:lvl1pPr marL="0" indent="0">
              <a:buNone/>
              <a:defRPr sz="1200"/>
            </a:lvl1pPr>
          </a:lstStyle>
          <a:p>
            <a:pPr lvl="0"/>
            <a:r>
              <a:rPr lang="en-GB" noProof="0"/>
              <a:t>Click image icon to add picture</a:t>
            </a:r>
            <a:endParaRPr lang="en-US" noProof="0"/>
          </a:p>
        </p:txBody>
      </p:sp>
      <p:sp>
        <p:nvSpPr>
          <p:cNvPr id="9" name="Picture Placeholder 10">
            <a:extLst>
              <a:ext uri="{FF2B5EF4-FFF2-40B4-BE49-F238E27FC236}">
                <a16:creationId xmlns:a16="http://schemas.microsoft.com/office/drawing/2014/main" id="{709AA29F-F943-2A47-AFBA-477BCB76EEA6}"/>
              </a:ext>
            </a:extLst>
          </p:cNvPr>
          <p:cNvSpPr>
            <a:spLocks noGrp="1"/>
          </p:cNvSpPr>
          <p:nvPr>
            <p:ph type="pic" sz="quarter" idx="15" hasCustomPrompt="1"/>
          </p:nvPr>
        </p:nvSpPr>
        <p:spPr>
          <a:xfrm>
            <a:off x="4541711" y="1391022"/>
            <a:ext cx="1942173" cy="2230955"/>
          </a:xfrm>
          <a:prstGeom prst="rect">
            <a:avLst/>
          </a:prstGeom>
          <a:solidFill>
            <a:schemeClr val="bg1">
              <a:lumMod val="95000"/>
            </a:schemeClr>
          </a:solidFill>
          <a:ln>
            <a:noFill/>
          </a:ln>
        </p:spPr>
        <p:txBody>
          <a:bodyPr rtlCol="0">
            <a:normAutofit/>
          </a:bodyPr>
          <a:lstStyle>
            <a:lvl1pPr marL="0" indent="0">
              <a:buNone/>
              <a:defRPr sz="1200"/>
            </a:lvl1pPr>
          </a:lstStyle>
          <a:p>
            <a:pPr lvl="0"/>
            <a:r>
              <a:rPr lang="en-GB" noProof="0"/>
              <a:t>Click image icon to add picture</a:t>
            </a:r>
            <a:endParaRPr lang="en-US" noProof="0"/>
          </a:p>
        </p:txBody>
      </p:sp>
      <p:sp>
        <p:nvSpPr>
          <p:cNvPr id="11" name="Text Placeholder 10">
            <a:extLst>
              <a:ext uri="{FF2B5EF4-FFF2-40B4-BE49-F238E27FC236}">
                <a16:creationId xmlns:a16="http://schemas.microsoft.com/office/drawing/2014/main" id="{3B49D1F1-6E7F-274E-9D34-5EC98035EB3E}"/>
              </a:ext>
            </a:extLst>
          </p:cNvPr>
          <p:cNvSpPr>
            <a:spLocks noGrp="1"/>
          </p:cNvSpPr>
          <p:nvPr>
            <p:ph type="body" sz="quarter" idx="16"/>
          </p:nvPr>
        </p:nvSpPr>
        <p:spPr>
          <a:xfrm>
            <a:off x="280988" y="3744977"/>
            <a:ext cx="1942173" cy="890216"/>
          </a:xfrm>
        </p:spPr>
        <p:txBody>
          <a:bodyPr/>
          <a:lstStyle>
            <a:lvl1pPr>
              <a:defRPr sz="1400"/>
            </a:lvl1pPr>
          </a:lstStyle>
          <a:p>
            <a:pPr lvl="0"/>
            <a:r>
              <a:rPr lang="en-GB"/>
              <a:t>Click to edit Master text styles</a:t>
            </a:r>
          </a:p>
        </p:txBody>
      </p:sp>
      <p:sp>
        <p:nvSpPr>
          <p:cNvPr id="13" name="Text Placeholder 12">
            <a:extLst>
              <a:ext uri="{FF2B5EF4-FFF2-40B4-BE49-F238E27FC236}">
                <a16:creationId xmlns:a16="http://schemas.microsoft.com/office/drawing/2014/main" id="{4658997E-3658-EA4B-AA70-B84E8FF2FFFF}"/>
              </a:ext>
            </a:extLst>
          </p:cNvPr>
          <p:cNvSpPr>
            <a:spLocks noGrp="1"/>
          </p:cNvSpPr>
          <p:nvPr>
            <p:ph type="body" sz="quarter" idx="17"/>
          </p:nvPr>
        </p:nvSpPr>
        <p:spPr>
          <a:xfrm>
            <a:off x="2411350" y="3744977"/>
            <a:ext cx="1942172" cy="806450"/>
          </a:xfrm>
        </p:spPr>
        <p:txBody>
          <a:bodyPr/>
          <a:lstStyle>
            <a:lvl1pPr>
              <a:defRPr lang="en-US" sz="1400" kern="1200" baseline="0" dirty="0">
                <a:solidFill>
                  <a:schemeClr val="tx1"/>
                </a:solidFill>
                <a:latin typeface="+mn-lt"/>
                <a:ea typeface="+mn-ea"/>
                <a:cs typeface="+mn-cs"/>
              </a:defRPr>
            </a:lvl1pPr>
          </a:lstStyle>
          <a:p>
            <a:pPr marL="0" lvl="0" indent="0" algn="l" defTabSz="685783" rtl="0" eaLnBrk="1" latinLnBrk="0" hangingPunct="1">
              <a:lnSpc>
                <a:spcPct val="100000"/>
              </a:lnSpc>
              <a:spcBef>
                <a:spcPts val="751"/>
              </a:spcBef>
              <a:spcAft>
                <a:spcPts val="500"/>
              </a:spcAft>
              <a:buFont typeface="Arial" panose="020B0604020202020204" pitchFamily="34" charset="0"/>
              <a:buNone/>
            </a:pPr>
            <a:r>
              <a:rPr lang="en-GB"/>
              <a:t>Click to edit Master text styles</a:t>
            </a:r>
          </a:p>
        </p:txBody>
      </p:sp>
      <p:sp>
        <p:nvSpPr>
          <p:cNvPr id="15" name="Text Placeholder 14">
            <a:extLst>
              <a:ext uri="{FF2B5EF4-FFF2-40B4-BE49-F238E27FC236}">
                <a16:creationId xmlns:a16="http://schemas.microsoft.com/office/drawing/2014/main" id="{655BB646-8AF6-0A4D-A163-17C59411E342}"/>
              </a:ext>
            </a:extLst>
          </p:cNvPr>
          <p:cNvSpPr>
            <a:spLocks noGrp="1"/>
          </p:cNvSpPr>
          <p:nvPr>
            <p:ph type="body" sz="quarter" idx="18"/>
          </p:nvPr>
        </p:nvSpPr>
        <p:spPr>
          <a:xfrm>
            <a:off x="4541710" y="3744979"/>
            <a:ext cx="1942172" cy="712787"/>
          </a:xfrm>
        </p:spPr>
        <p:txBody>
          <a:bodyPr/>
          <a:lstStyle>
            <a:lvl1pPr>
              <a:defRPr lang="en-US" sz="1400" kern="1200" baseline="0" dirty="0">
                <a:solidFill>
                  <a:schemeClr val="tx1"/>
                </a:solidFill>
                <a:latin typeface="+mn-lt"/>
                <a:ea typeface="+mn-ea"/>
                <a:cs typeface="+mn-cs"/>
              </a:defRPr>
            </a:lvl1pPr>
          </a:lstStyle>
          <a:p>
            <a:pPr lvl="0"/>
            <a:r>
              <a:rPr lang="en-GB"/>
              <a:t>Click to edit Master text styles</a:t>
            </a:r>
          </a:p>
        </p:txBody>
      </p:sp>
      <p:sp>
        <p:nvSpPr>
          <p:cNvPr id="3" name="Slide Number Placeholder 2">
            <a:extLst>
              <a:ext uri="{FF2B5EF4-FFF2-40B4-BE49-F238E27FC236}">
                <a16:creationId xmlns:a16="http://schemas.microsoft.com/office/drawing/2014/main" id="{C4E37F5E-3895-7E46-AAFD-FCED251BBAD6}"/>
              </a:ext>
            </a:extLst>
          </p:cNvPr>
          <p:cNvSpPr>
            <a:spLocks noGrp="1"/>
          </p:cNvSpPr>
          <p:nvPr>
            <p:ph type="sldNum" sz="quarter" idx="19"/>
          </p:nvPr>
        </p:nvSpPr>
        <p:spPr/>
        <p:txBody>
          <a:bodyPr/>
          <a:lstStyle/>
          <a:p>
            <a:fld id="{1496E9E6-392B-B64A-85D6-1354B0EA1A88}" type="slidenum">
              <a:rPr lang="en-AU" smtClean="0"/>
              <a:pPr/>
              <a:t>‹#›</a:t>
            </a:fld>
            <a:endParaRPr lang="en-AU"/>
          </a:p>
        </p:txBody>
      </p:sp>
    </p:spTree>
    <p:extLst>
      <p:ext uri="{BB962C8B-B14F-4D97-AF65-F5344CB8AC3E}">
        <p14:creationId xmlns:p14="http://schemas.microsoft.com/office/powerpoint/2010/main" val="31465597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images_option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a:t>—</a:t>
            </a:r>
            <a:br>
              <a:rPr lang="en-GB"/>
            </a:br>
            <a:r>
              <a:rPr lang="en-GB"/>
              <a:t>Click to edit Master title style</a:t>
            </a:r>
            <a:endParaRPr lang="en-US"/>
          </a:p>
        </p:txBody>
      </p:sp>
      <p:sp>
        <p:nvSpPr>
          <p:cNvPr id="7" name="Picture Placeholder 10">
            <a:extLst>
              <a:ext uri="{FF2B5EF4-FFF2-40B4-BE49-F238E27FC236}">
                <a16:creationId xmlns:a16="http://schemas.microsoft.com/office/drawing/2014/main" id="{035ABD5E-0576-F944-830B-1A9B5977EC89}"/>
              </a:ext>
            </a:extLst>
          </p:cNvPr>
          <p:cNvSpPr>
            <a:spLocks noGrp="1"/>
          </p:cNvSpPr>
          <p:nvPr>
            <p:ph type="pic" sz="quarter" idx="13" hasCustomPrompt="1"/>
          </p:nvPr>
        </p:nvSpPr>
        <p:spPr>
          <a:xfrm>
            <a:off x="579588" y="1553298"/>
            <a:ext cx="1440000" cy="1508400"/>
          </a:xfrm>
          <a:prstGeom prst="ellipse">
            <a:avLst/>
          </a:prstGeom>
          <a:solidFill>
            <a:schemeClr val="bg1">
              <a:lumMod val="95000"/>
            </a:schemeClr>
          </a:solidFill>
          <a:ln>
            <a:noFill/>
          </a:ln>
        </p:spPr>
        <p:txBody>
          <a:bodyPr rtlCol="0">
            <a:normAutofit/>
          </a:bodyPr>
          <a:lstStyle>
            <a:lvl1pPr marL="0" indent="0">
              <a:buNone/>
              <a:defRPr sz="1200"/>
            </a:lvl1pPr>
          </a:lstStyle>
          <a:p>
            <a:pPr lvl="0"/>
            <a:r>
              <a:rPr lang="en-GB" noProof="0"/>
              <a:t>Click image icon to add picture</a:t>
            </a:r>
            <a:endParaRPr lang="en-US" noProof="0"/>
          </a:p>
        </p:txBody>
      </p:sp>
      <p:sp>
        <p:nvSpPr>
          <p:cNvPr id="8" name="Picture Placeholder 10">
            <a:extLst>
              <a:ext uri="{FF2B5EF4-FFF2-40B4-BE49-F238E27FC236}">
                <a16:creationId xmlns:a16="http://schemas.microsoft.com/office/drawing/2014/main" id="{7ABC5027-E99A-BA4D-9F85-D12E1B952C6A}"/>
              </a:ext>
            </a:extLst>
          </p:cNvPr>
          <p:cNvSpPr>
            <a:spLocks noGrp="1"/>
          </p:cNvSpPr>
          <p:nvPr>
            <p:ph type="pic" sz="quarter" idx="14" hasCustomPrompt="1"/>
          </p:nvPr>
        </p:nvSpPr>
        <p:spPr>
          <a:xfrm>
            <a:off x="2648293" y="1553298"/>
            <a:ext cx="1440000" cy="1440000"/>
          </a:xfrm>
          <a:prstGeom prst="ellipse">
            <a:avLst/>
          </a:prstGeom>
          <a:solidFill>
            <a:schemeClr val="bg1">
              <a:lumMod val="95000"/>
            </a:schemeClr>
          </a:solidFill>
          <a:ln>
            <a:noFill/>
          </a:ln>
        </p:spPr>
        <p:txBody>
          <a:bodyPr rtlCol="0">
            <a:normAutofit/>
          </a:bodyPr>
          <a:lstStyle>
            <a:lvl1pPr marL="0" indent="0">
              <a:buNone/>
              <a:defRPr sz="1200"/>
            </a:lvl1pPr>
          </a:lstStyle>
          <a:p>
            <a:pPr lvl="0"/>
            <a:r>
              <a:rPr lang="en-GB" noProof="0"/>
              <a:t>Click image icon to add picture</a:t>
            </a:r>
            <a:endParaRPr lang="en-US" noProof="0"/>
          </a:p>
        </p:txBody>
      </p:sp>
      <p:sp>
        <p:nvSpPr>
          <p:cNvPr id="9" name="Picture Placeholder 10">
            <a:extLst>
              <a:ext uri="{FF2B5EF4-FFF2-40B4-BE49-F238E27FC236}">
                <a16:creationId xmlns:a16="http://schemas.microsoft.com/office/drawing/2014/main" id="{709AA29F-F943-2A47-AFBA-477BCB76EEA6}"/>
              </a:ext>
            </a:extLst>
          </p:cNvPr>
          <p:cNvSpPr>
            <a:spLocks noGrp="1"/>
          </p:cNvSpPr>
          <p:nvPr>
            <p:ph type="pic" sz="quarter" idx="15" hasCustomPrompt="1"/>
          </p:nvPr>
        </p:nvSpPr>
        <p:spPr>
          <a:xfrm>
            <a:off x="4718788" y="1553298"/>
            <a:ext cx="1440000" cy="1440000"/>
          </a:xfrm>
          <a:prstGeom prst="ellipse">
            <a:avLst/>
          </a:prstGeom>
          <a:solidFill>
            <a:schemeClr val="bg1">
              <a:lumMod val="95000"/>
            </a:schemeClr>
          </a:solidFill>
          <a:ln>
            <a:noFill/>
          </a:ln>
        </p:spPr>
        <p:txBody>
          <a:bodyPr rtlCol="0">
            <a:normAutofit/>
          </a:bodyPr>
          <a:lstStyle>
            <a:lvl1pPr marL="0" indent="0">
              <a:buNone/>
              <a:defRPr sz="1200"/>
            </a:lvl1pPr>
          </a:lstStyle>
          <a:p>
            <a:pPr lvl="0"/>
            <a:r>
              <a:rPr lang="en-GB" noProof="0"/>
              <a:t>Click image icon to add picture</a:t>
            </a:r>
            <a:endParaRPr lang="en-US" noProof="0"/>
          </a:p>
        </p:txBody>
      </p:sp>
      <p:sp>
        <p:nvSpPr>
          <p:cNvPr id="11" name="Text Placeholder 10">
            <a:extLst>
              <a:ext uri="{FF2B5EF4-FFF2-40B4-BE49-F238E27FC236}">
                <a16:creationId xmlns:a16="http://schemas.microsoft.com/office/drawing/2014/main" id="{3B49D1F1-6E7F-274E-9D34-5EC98035EB3E}"/>
              </a:ext>
            </a:extLst>
          </p:cNvPr>
          <p:cNvSpPr>
            <a:spLocks noGrp="1"/>
          </p:cNvSpPr>
          <p:nvPr>
            <p:ph type="body" sz="quarter" idx="16"/>
          </p:nvPr>
        </p:nvSpPr>
        <p:spPr>
          <a:xfrm>
            <a:off x="447088" y="3283407"/>
            <a:ext cx="1673216" cy="1351786"/>
          </a:xfrm>
        </p:spPr>
        <p:txBody>
          <a:bodyPr/>
          <a:lstStyle>
            <a:lvl1pPr>
              <a:defRPr sz="1400"/>
            </a:lvl1pPr>
          </a:lstStyle>
          <a:p>
            <a:pPr lvl="0"/>
            <a:r>
              <a:rPr lang="en-GB"/>
              <a:t>Click to edit Master text styles</a:t>
            </a:r>
          </a:p>
        </p:txBody>
      </p:sp>
      <p:sp>
        <p:nvSpPr>
          <p:cNvPr id="13" name="Text Placeholder 12">
            <a:extLst>
              <a:ext uri="{FF2B5EF4-FFF2-40B4-BE49-F238E27FC236}">
                <a16:creationId xmlns:a16="http://schemas.microsoft.com/office/drawing/2014/main" id="{4658997E-3658-EA4B-AA70-B84E8FF2FFFF}"/>
              </a:ext>
            </a:extLst>
          </p:cNvPr>
          <p:cNvSpPr>
            <a:spLocks noGrp="1"/>
          </p:cNvSpPr>
          <p:nvPr>
            <p:ph type="body" sz="quarter" idx="17"/>
          </p:nvPr>
        </p:nvSpPr>
        <p:spPr>
          <a:xfrm>
            <a:off x="2515793" y="3326839"/>
            <a:ext cx="1673217" cy="1224588"/>
          </a:xfrm>
        </p:spPr>
        <p:txBody>
          <a:bodyPr/>
          <a:lstStyle>
            <a:lvl1pPr>
              <a:defRPr lang="en-US" sz="1400" kern="1200" baseline="0" dirty="0">
                <a:solidFill>
                  <a:schemeClr val="tx1"/>
                </a:solidFill>
                <a:latin typeface="+mn-lt"/>
                <a:ea typeface="+mn-ea"/>
                <a:cs typeface="+mn-cs"/>
              </a:defRPr>
            </a:lvl1pPr>
          </a:lstStyle>
          <a:p>
            <a:pPr marL="0" lvl="0" indent="0" algn="l" defTabSz="685783" rtl="0" eaLnBrk="1" latinLnBrk="0" hangingPunct="1">
              <a:lnSpc>
                <a:spcPct val="100000"/>
              </a:lnSpc>
              <a:spcBef>
                <a:spcPts val="751"/>
              </a:spcBef>
              <a:spcAft>
                <a:spcPts val="500"/>
              </a:spcAft>
              <a:buFont typeface="Arial" panose="020B0604020202020204" pitchFamily="34" charset="0"/>
              <a:buNone/>
            </a:pPr>
            <a:r>
              <a:rPr lang="en-GB"/>
              <a:t>Click to edit Master text styles</a:t>
            </a:r>
          </a:p>
        </p:txBody>
      </p:sp>
      <p:sp>
        <p:nvSpPr>
          <p:cNvPr id="15" name="Text Placeholder 14">
            <a:extLst>
              <a:ext uri="{FF2B5EF4-FFF2-40B4-BE49-F238E27FC236}">
                <a16:creationId xmlns:a16="http://schemas.microsoft.com/office/drawing/2014/main" id="{655BB646-8AF6-0A4D-A163-17C59411E342}"/>
              </a:ext>
            </a:extLst>
          </p:cNvPr>
          <p:cNvSpPr>
            <a:spLocks noGrp="1"/>
          </p:cNvSpPr>
          <p:nvPr>
            <p:ph type="body" sz="quarter" idx="18"/>
          </p:nvPr>
        </p:nvSpPr>
        <p:spPr>
          <a:xfrm>
            <a:off x="4586288" y="3375405"/>
            <a:ext cx="1673217" cy="1082361"/>
          </a:xfrm>
        </p:spPr>
        <p:txBody>
          <a:bodyPr/>
          <a:lstStyle>
            <a:lvl1pPr>
              <a:defRPr lang="en-US" sz="1400" kern="1200" baseline="0" dirty="0">
                <a:solidFill>
                  <a:schemeClr val="tx1"/>
                </a:solidFill>
                <a:latin typeface="+mn-lt"/>
                <a:ea typeface="+mn-ea"/>
                <a:cs typeface="+mn-cs"/>
              </a:defRPr>
            </a:lvl1pPr>
          </a:lstStyle>
          <a:p>
            <a:pPr lvl="0"/>
            <a:r>
              <a:rPr lang="en-GB"/>
              <a:t>Click to edit Master text styles</a:t>
            </a:r>
          </a:p>
        </p:txBody>
      </p:sp>
      <p:sp>
        <p:nvSpPr>
          <p:cNvPr id="3" name="Slide Number Placeholder 2">
            <a:extLst>
              <a:ext uri="{FF2B5EF4-FFF2-40B4-BE49-F238E27FC236}">
                <a16:creationId xmlns:a16="http://schemas.microsoft.com/office/drawing/2014/main" id="{B0367F96-BE67-D74E-B28F-8B8E9034E444}"/>
              </a:ext>
            </a:extLst>
          </p:cNvPr>
          <p:cNvSpPr>
            <a:spLocks noGrp="1"/>
          </p:cNvSpPr>
          <p:nvPr>
            <p:ph type="sldNum" sz="quarter" idx="19"/>
          </p:nvPr>
        </p:nvSpPr>
        <p:spPr/>
        <p:txBody>
          <a:bodyPr/>
          <a:lstStyle/>
          <a:p>
            <a:fld id="{1496E9E6-392B-B64A-85D6-1354B0EA1A88}" type="slidenum">
              <a:rPr lang="en-AU" smtClean="0"/>
              <a:pPr/>
              <a:t>‹#›</a:t>
            </a:fld>
            <a:endParaRPr lang="en-AU"/>
          </a:p>
        </p:txBody>
      </p:sp>
    </p:spTree>
    <p:extLst>
      <p:ext uri="{BB962C8B-B14F-4D97-AF65-F5344CB8AC3E}">
        <p14:creationId xmlns:p14="http://schemas.microsoft.com/office/powerpoint/2010/main" val="280578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ic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a:t>—</a:t>
            </a:r>
            <a:br>
              <a:rPr lang="en-GB"/>
            </a:br>
            <a:r>
              <a:rPr lang="en-GB"/>
              <a:t>Click to edit Master title style</a:t>
            </a:r>
            <a:endParaRPr lang="en-US"/>
          </a:p>
        </p:txBody>
      </p:sp>
      <p:sp>
        <p:nvSpPr>
          <p:cNvPr id="11" name="Text Placeholder 10">
            <a:extLst>
              <a:ext uri="{FF2B5EF4-FFF2-40B4-BE49-F238E27FC236}">
                <a16:creationId xmlns:a16="http://schemas.microsoft.com/office/drawing/2014/main" id="{3B49D1F1-6E7F-274E-9D34-5EC98035EB3E}"/>
              </a:ext>
            </a:extLst>
          </p:cNvPr>
          <p:cNvSpPr>
            <a:spLocks noGrp="1"/>
          </p:cNvSpPr>
          <p:nvPr>
            <p:ph type="body" sz="quarter" idx="16"/>
          </p:nvPr>
        </p:nvSpPr>
        <p:spPr>
          <a:xfrm>
            <a:off x="727374" y="2851708"/>
            <a:ext cx="1360933" cy="1496140"/>
          </a:xfrm>
        </p:spPr>
        <p:txBody>
          <a:bodyPr/>
          <a:lstStyle>
            <a:lvl1pPr>
              <a:defRPr sz="1400"/>
            </a:lvl1pPr>
          </a:lstStyle>
          <a:p>
            <a:pPr lvl="0"/>
            <a:r>
              <a:rPr lang="en-GB"/>
              <a:t>Click to edit Master text styles</a:t>
            </a:r>
          </a:p>
        </p:txBody>
      </p:sp>
      <p:sp>
        <p:nvSpPr>
          <p:cNvPr id="13" name="Text Placeholder 12">
            <a:extLst>
              <a:ext uri="{FF2B5EF4-FFF2-40B4-BE49-F238E27FC236}">
                <a16:creationId xmlns:a16="http://schemas.microsoft.com/office/drawing/2014/main" id="{4658997E-3658-EA4B-AA70-B84E8FF2FFFF}"/>
              </a:ext>
            </a:extLst>
          </p:cNvPr>
          <p:cNvSpPr>
            <a:spLocks noGrp="1"/>
          </p:cNvSpPr>
          <p:nvPr>
            <p:ph type="body" sz="quarter" idx="17"/>
          </p:nvPr>
        </p:nvSpPr>
        <p:spPr>
          <a:xfrm>
            <a:off x="2687737" y="2851710"/>
            <a:ext cx="1360933" cy="1496141"/>
          </a:xfrm>
        </p:spPr>
        <p:txBody>
          <a:bodyPr/>
          <a:lstStyle>
            <a:lvl1pPr>
              <a:defRPr lang="en-US" sz="1400" kern="1200" baseline="0" dirty="0">
                <a:solidFill>
                  <a:schemeClr val="tx1"/>
                </a:solidFill>
                <a:latin typeface="+mn-lt"/>
                <a:ea typeface="+mn-ea"/>
                <a:cs typeface="+mn-cs"/>
              </a:defRPr>
            </a:lvl1pPr>
          </a:lstStyle>
          <a:p>
            <a:pPr marL="0" lvl="0" indent="0" algn="l" defTabSz="685783" rtl="0" eaLnBrk="1" latinLnBrk="0" hangingPunct="1">
              <a:lnSpc>
                <a:spcPct val="100000"/>
              </a:lnSpc>
              <a:spcBef>
                <a:spcPts val="751"/>
              </a:spcBef>
              <a:spcAft>
                <a:spcPts val="500"/>
              </a:spcAft>
              <a:buFont typeface="Arial" panose="020B0604020202020204" pitchFamily="34" charset="0"/>
              <a:buNone/>
            </a:pPr>
            <a:r>
              <a:rPr lang="en-GB"/>
              <a:t>Click to edit Master text styles</a:t>
            </a:r>
          </a:p>
        </p:txBody>
      </p:sp>
      <p:sp>
        <p:nvSpPr>
          <p:cNvPr id="15" name="Text Placeholder 14">
            <a:extLst>
              <a:ext uri="{FF2B5EF4-FFF2-40B4-BE49-F238E27FC236}">
                <a16:creationId xmlns:a16="http://schemas.microsoft.com/office/drawing/2014/main" id="{655BB646-8AF6-0A4D-A163-17C59411E342}"/>
              </a:ext>
            </a:extLst>
          </p:cNvPr>
          <p:cNvSpPr>
            <a:spLocks noGrp="1"/>
          </p:cNvSpPr>
          <p:nvPr>
            <p:ph type="body" sz="quarter" idx="18"/>
          </p:nvPr>
        </p:nvSpPr>
        <p:spPr>
          <a:xfrm>
            <a:off x="4616496" y="2851711"/>
            <a:ext cx="1360933" cy="1496141"/>
          </a:xfrm>
        </p:spPr>
        <p:txBody>
          <a:bodyPr/>
          <a:lstStyle>
            <a:lvl1pPr>
              <a:defRPr lang="en-US" sz="1400" kern="1200" baseline="0" dirty="0">
                <a:solidFill>
                  <a:schemeClr val="tx1"/>
                </a:solidFill>
                <a:latin typeface="+mn-lt"/>
                <a:ea typeface="+mn-ea"/>
                <a:cs typeface="+mn-cs"/>
              </a:defRPr>
            </a:lvl1pPr>
          </a:lstStyle>
          <a:p>
            <a:pPr lvl="0"/>
            <a:r>
              <a:rPr lang="en-GB"/>
              <a:t>Click to edit Master text styles</a:t>
            </a:r>
          </a:p>
        </p:txBody>
      </p:sp>
      <p:sp>
        <p:nvSpPr>
          <p:cNvPr id="10" name="Picture Placeholder 10">
            <a:extLst>
              <a:ext uri="{FF2B5EF4-FFF2-40B4-BE49-F238E27FC236}">
                <a16:creationId xmlns:a16="http://schemas.microsoft.com/office/drawing/2014/main" id="{A67AADD8-C029-6F48-BA5A-644A40DFC666}"/>
              </a:ext>
            </a:extLst>
          </p:cNvPr>
          <p:cNvSpPr>
            <a:spLocks noGrp="1"/>
          </p:cNvSpPr>
          <p:nvPr>
            <p:ph type="pic" sz="quarter" idx="19" hasCustomPrompt="1"/>
          </p:nvPr>
        </p:nvSpPr>
        <p:spPr>
          <a:xfrm>
            <a:off x="855369" y="1547354"/>
            <a:ext cx="1080000" cy="1080000"/>
          </a:xfrm>
          <a:prstGeom prst="ellipse">
            <a:avLst/>
          </a:prstGeom>
        </p:spPr>
        <p:txBody>
          <a:bodyPr rtlCol="0">
            <a:noAutofit/>
          </a:bodyPr>
          <a:lstStyle>
            <a:lvl1pPr marL="0" indent="0">
              <a:buNone/>
              <a:defRPr sz="900" b="0"/>
            </a:lvl1pPr>
          </a:lstStyle>
          <a:p>
            <a:pPr lvl="0"/>
            <a:r>
              <a:rPr lang="en-GB" noProof="0"/>
              <a:t>Click image icon to add icon</a:t>
            </a:r>
            <a:endParaRPr lang="en-US" noProof="0"/>
          </a:p>
        </p:txBody>
      </p:sp>
      <p:sp>
        <p:nvSpPr>
          <p:cNvPr id="16" name="Picture Placeholder 10">
            <a:extLst>
              <a:ext uri="{FF2B5EF4-FFF2-40B4-BE49-F238E27FC236}">
                <a16:creationId xmlns:a16="http://schemas.microsoft.com/office/drawing/2014/main" id="{B321D978-0815-BA4F-8FF7-514D45A74B3E}"/>
              </a:ext>
            </a:extLst>
          </p:cNvPr>
          <p:cNvSpPr>
            <a:spLocks noGrp="1"/>
          </p:cNvSpPr>
          <p:nvPr>
            <p:ph type="pic" sz="quarter" idx="20" hasCustomPrompt="1"/>
          </p:nvPr>
        </p:nvSpPr>
        <p:spPr>
          <a:xfrm>
            <a:off x="2828203" y="1547353"/>
            <a:ext cx="1080000" cy="1080000"/>
          </a:xfrm>
          <a:prstGeom prst="ellipse">
            <a:avLst/>
          </a:prstGeom>
        </p:spPr>
        <p:txBody>
          <a:bodyPr rtlCol="0">
            <a:noAutofit/>
          </a:bodyPr>
          <a:lstStyle>
            <a:lvl1pPr marL="0" indent="0">
              <a:buNone/>
              <a:defRPr sz="900" b="0"/>
            </a:lvl1pPr>
          </a:lstStyle>
          <a:p>
            <a:pPr lvl="0"/>
            <a:r>
              <a:rPr lang="en-GB" noProof="0"/>
              <a:t>Click image icon to add icon</a:t>
            </a:r>
            <a:endParaRPr lang="en-US" noProof="0"/>
          </a:p>
        </p:txBody>
      </p:sp>
      <p:sp>
        <p:nvSpPr>
          <p:cNvPr id="17" name="Picture Placeholder 10">
            <a:extLst>
              <a:ext uri="{FF2B5EF4-FFF2-40B4-BE49-F238E27FC236}">
                <a16:creationId xmlns:a16="http://schemas.microsoft.com/office/drawing/2014/main" id="{95265F79-AED3-BE40-8075-90926887F421}"/>
              </a:ext>
            </a:extLst>
          </p:cNvPr>
          <p:cNvSpPr>
            <a:spLocks noGrp="1"/>
          </p:cNvSpPr>
          <p:nvPr>
            <p:ph type="pic" sz="quarter" idx="21" hasCustomPrompt="1"/>
          </p:nvPr>
        </p:nvSpPr>
        <p:spPr>
          <a:xfrm>
            <a:off x="4756962" y="1547352"/>
            <a:ext cx="1080000" cy="1080000"/>
          </a:xfrm>
          <a:prstGeom prst="ellipse">
            <a:avLst/>
          </a:prstGeom>
        </p:spPr>
        <p:txBody>
          <a:bodyPr rtlCol="0">
            <a:noAutofit/>
          </a:bodyPr>
          <a:lstStyle>
            <a:lvl1pPr marL="0" indent="0">
              <a:buNone/>
              <a:defRPr sz="900" b="0"/>
            </a:lvl1pPr>
          </a:lstStyle>
          <a:p>
            <a:pPr lvl="0"/>
            <a:r>
              <a:rPr lang="en-GB" noProof="0"/>
              <a:t>Click image icon to add icon</a:t>
            </a:r>
            <a:endParaRPr lang="en-US" noProof="0"/>
          </a:p>
        </p:txBody>
      </p:sp>
      <p:sp>
        <p:nvSpPr>
          <p:cNvPr id="3" name="Slide Number Placeholder 2">
            <a:extLst>
              <a:ext uri="{FF2B5EF4-FFF2-40B4-BE49-F238E27FC236}">
                <a16:creationId xmlns:a16="http://schemas.microsoft.com/office/drawing/2014/main" id="{8D52EE9E-67CA-314B-9DEE-20A98C357800}"/>
              </a:ext>
            </a:extLst>
          </p:cNvPr>
          <p:cNvSpPr>
            <a:spLocks noGrp="1"/>
          </p:cNvSpPr>
          <p:nvPr>
            <p:ph type="sldNum" sz="quarter" idx="22"/>
          </p:nvPr>
        </p:nvSpPr>
        <p:spPr/>
        <p:txBody>
          <a:bodyPr/>
          <a:lstStyle/>
          <a:p>
            <a:fld id="{1496E9E6-392B-B64A-85D6-1354B0EA1A88}" type="slidenum">
              <a:rPr lang="en-AU" smtClean="0"/>
              <a:pPr/>
              <a:t>‹#›</a:t>
            </a:fld>
            <a:endParaRPr lang="en-AU"/>
          </a:p>
        </p:txBody>
      </p:sp>
    </p:spTree>
    <p:extLst>
      <p:ext uri="{BB962C8B-B14F-4D97-AF65-F5344CB8AC3E}">
        <p14:creationId xmlns:p14="http://schemas.microsoft.com/office/powerpoint/2010/main" val="11795920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Feature_option 1">
    <p:spTree>
      <p:nvGrpSpPr>
        <p:cNvPr id="1" name=""/>
        <p:cNvGrpSpPr/>
        <p:nvPr/>
      </p:nvGrpSpPr>
      <p:grpSpPr>
        <a:xfrm>
          <a:off x="0" y="0"/>
          <a:ext cx="0" cy="0"/>
          <a:chOff x="0" y="0"/>
          <a:chExt cx="0" cy="0"/>
        </a:xfrm>
      </p:grpSpPr>
      <p:sp>
        <p:nvSpPr>
          <p:cNvPr id="2" name="Title 1"/>
          <p:cNvSpPr>
            <a:spLocks noGrp="1"/>
          </p:cNvSpPr>
          <p:nvPr>
            <p:ph type="title"/>
          </p:nvPr>
        </p:nvSpPr>
        <p:spPr>
          <a:xfrm>
            <a:off x="280988" y="415637"/>
            <a:ext cx="5915025" cy="4108862"/>
          </a:xfrm>
        </p:spPr>
        <p:txBody>
          <a:bodyPr anchor="ctr" anchorCtr="0"/>
          <a:lstStyle>
            <a:lvl1pPr>
              <a:defRPr sz="4400" b="0"/>
            </a:lvl1pPr>
          </a:lstStyle>
          <a:p>
            <a:r>
              <a:rPr lang="en-GB"/>
              <a:t>Click to edit Master title style</a:t>
            </a:r>
            <a:endParaRPr lang="en-US"/>
          </a:p>
        </p:txBody>
      </p:sp>
      <p:pic>
        <p:nvPicPr>
          <p:cNvPr id="5" name="Picture 4">
            <a:extLst>
              <a:ext uri="{FF2B5EF4-FFF2-40B4-BE49-F238E27FC236}">
                <a16:creationId xmlns:a16="http://schemas.microsoft.com/office/drawing/2014/main" id="{60FF0A59-D918-4844-A41F-720E93C364A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280484" y="259288"/>
            <a:ext cx="381666" cy="371488"/>
          </a:xfrm>
          <a:prstGeom prst="rect">
            <a:avLst/>
          </a:prstGeom>
        </p:spPr>
      </p:pic>
    </p:spTree>
    <p:extLst>
      <p:ext uri="{BB962C8B-B14F-4D97-AF65-F5344CB8AC3E}">
        <p14:creationId xmlns:p14="http://schemas.microsoft.com/office/powerpoint/2010/main" val="42410342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reserve="1">
  <p:cSld name="Feature_option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42A554-4640-6049-9B1E-3F69FAFAEEEA}"/>
              </a:ext>
            </a:extLst>
          </p:cNvPr>
          <p:cNvSpPr/>
          <p:nvPr userDrawn="1"/>
        </p:nvSpPr>
        <p:spPr>
          <a:xfrm>
            <a:off x="0" y="0"/>
            <a:ext cx="6858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80988" y="415637"/>
            <a:ext cx="5915025" cy="4108862"/>
          </a:xfrm>
        </p:spPr>
        <p:txBody>
          <a:bodyPr anchor="ctr" anchorCtr="0"/>
          <a:lstStyle>
            <a:lvl1pPr>
              <a:defRPr sz="4400" b="0">
                <a:solidFill>
                  <a:schemeClr val="bg2"/>
                </a:solidFill>
              </a:defRPr>
            </a:lvl1pPr>
          </a:lstStyle>
          <a:p>
            <a:r>
              <a:rPr lang="en-GB"/>
              <a:t>Click to edit Master title style</a:t>
            </a:r>
            <a:endParaRPr lang="en-US"/>
          </a:p>
        </p:txBody>
      </p:sp>
      <p:pic>
        <p:nvPicPr>
          <p:cNvPr id="6" name="Picture 5">
            <a:extLst>
              <a:ext uri="{FF2B5EF4-FFF2-40B4-BE49-F238E27FC236}">
                <a16:creationId xmlns:a16="http://schemas.microsoft.com/office/drawing/2014/main" id="{12AD3D16-FF61-224B-995E-4BA8609A14A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280484" y="259288"/>
            <a:ext cx="381666" cy="371488"/>
          </a:xfrm>
          <a:prstGeom prst="rect">
            <a:avLst/>
          </a:prstGeom>
        </p:spPr>
      </p:pic>
    </p:spTree>
    <p:extLst>
      <p:ext uri="{BB962C8B-B14F-4D97-AF65-F5344CB8AC3E}">
        <p14:creationId xmlns:p14="http://schemas.microsoft.com/office/powerpoint/2010/main" val="19174173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Feature_option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42A554-4640-6049-9B1E-3F69FAFAEEEA}"/>
              </a:ext>
            </a:extLst>
          </p:cNvPr>
          <p:cNvSpPr/>
          <p:nvPr userDrawn="1"/>
        </p:nvSpPr>
        <p:spPr>
          <a:xfrm>
            <a:off x="0" y="0"/>
            <a:ext cx="6858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80988" y="415637"/>
            <a:ext cx="5915025" cy="4108862"/>
          </a:xfrm>
        </p:spPr>
        <p:txBody>
          <a:bodyPr anchor="ctr" anchorCtr="0"/>
          <a:lstStyle>
            <a:lvl1pPr>
              <a:defRPr sz="4400" b="0">
                <a:solidFill>
                  <a:schemeClr val="bg2"/>
                </a:solidFill>
              </a:defRPr>
            </a:lvl1pPr>
          </a:lstStyle>
          <a:p>
            <a:r>
              <a:rPr lang="en-GB"/>
              <a:t>Click to edit Master title style</a:t>
            </a:r>
            <a:endParaRPr lang="en-US"/>
          </a:p>
        </p:txBody>
      </p:sp>
      <p:pic>
        <p:nvPicPr>
          <p:cNvPr id="6" name="Picture 5">
            <a:extLst>
              <a:ext uri="{FF2B5EF4-FFF2-40B4-BE49-F238E27FC236}">
                <a16:creationId xmlns:a16="http://schemas.microsoft.com/office/drawing/2014/main" id="{081B8328-229C-CA47-AA27-2B44BAF8C08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278187" y="262555"/>
            <a:ext cx="381000" cy="370840"/>
          </a:xfrm>
          <a:prstGeom prst="rect">
            <a:avLst/>
          </a:prstGeom>
        </p:spPr>
      </p:pic>
    </p:spTree>
    <p:extLst>
      <p:ext uri="{BB962C8B-B14F-4D97-AF65-F5344CB8AC3E}">
        <p14:creationId xmlns:p14="http://schemas.microsoft.com/office/powerpoint/2010/main" val="3518706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Only" preserve="1">
  <p:cSld name="Feature_option 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42A554-4640-6049-9B1E-3F69FAFAEEEA}"/>
              </a:ext>
            </a:extLst>
          </p:cNvPr>
          <p:cNvSpPr/>
          <p:nvPr userDrawn="1"/>
        </p:nvSpPr>
        <p:spPr>
          <a:xfrm>
            <a:off x="0" y="0"/>
            <a:ext cx="6858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80988" y="1014274"/>
            <a:ext cx="5915025" cy="3046424"/>
          </a:xfrm>
        </p:spPr>
        <p:txBody>
          <a:bodyPr anchor="ctr" anchorCtr="0"/>
          <a:lstStyle>
            <a:lvl1pPr>
              <a:defRPr sz="4400" b="0">
                <a:solidFill>
                  <a:schemeClr val="bg1"/>
                </a:solidFill>
              </a:defRPr>
            </a:lvl1pPr>
          </a:lstStyle>
          <a:p>
            <a:r>
              <a:rPr lang="en-GB"/>
              <a:t>Click to edit Master title style</a:t>
            </a:r>
            <a:endParaRPr lang="en-US"/>
          </a:p>
        </p:txBody>
      </p:sp>
      <p:pic>
        <p:nvPicPr>
          <p:cNvPr id="12" name="Picture 11" descr="A close up of a logo&#10;&#10;Description automatically generated">
            <a:extLst>
              <a:ext uri="{FF2B5EF4-FFF2-40B4-BE49-F238E27FC236}">
                <a16:creationId xmlns:a16="http://schemas.microsoft.com/office/drawing/2014/main" id="{7CF0E03D-4A54-A345-BBB4-94B56331EA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15253" y="3501367"/>
            <a:ext cx="2842747" cy="1642132"/>
          </a:xfrm>
          <a:prstGeom prst="rect">
            <a:avLst/>
          </a:prstGeom>
        </p:spPr>
      </p:pic>
      <p:pic>
        <p:nvPicPr>
          <p:cNvPr id="13" name="Picture 12">
            <a:extLst>
              <a:ext uri="{FF2B5EF4-FFF2-40B4-BE49-F238E27FC236}">
                <a16:creationId xmlns:a16="http://schemas.microsoft.com/office/drawing/2014/main" id="{F97DA86E-5192-494B-86B1-6446C72465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26526" y="4660888"/>
            <a:ext cx="1132661" cy="242993"/>
          </a:xfrm>
          <a:prstGeom prst="rect">
            <a:avLst/>
          </a:prstGeom>
        </p:spPr>
      </p:pic>
      <p:pic>
        <p:nvPicPr>
          <p:cNvPr id="14" name="Google Shape;8;p21">
            <a:extLst>
              <a:ext uri="{FF2B5EF4-FFF2-40B4-BE49-F238E27FC236}">
                <a16:creationId xmlns:a16="http://schemas.microsoft.com/office/drawing/2014/main" id="{EAA50565-535B-6944-B908-FE95FF7BFA92}"/>
              </a:ext>
            </a:extLst>
          </p:cNvPr>
          <p:cNvPicPr preferRelativeResize="0"/>
          <p:nvPr userDrawn="1"/>
        </p:nvPicPr>
        <p:blipFill>
          <a:blip r:embed="rId4" cstate="screen">
            <a:extLst>
              <a:ext uri="{28A0092B-C50C-407E-A947-70E740481C1C}">
                <a14:useLocalDpi xmlns:a14="http://schemas.microsoft.com/office/drawing/2010/main"/>
              </a:ext>
            </a:extLst>
          </a:blip>
          <a:srcRect/>
          <a:stretch/>
        </p:blipFill>
        <p:spPr>
          <a:xfrm>
            <a:off x="280988" y="4443939"/>
            <a:ext cx="1269645" cy="568379"/>
          </a:xfrm>
          <a:prstGeom prst="rect">
            <a:avLst/>
          </a:prstGeom>
          <a:noFill/>
          <a:ln>
            <a:noFill/>
          </a:ln>
        </p:spPr>
      </p:pic>
      <p:pic>
        <p:nvPicPr>
          <p:cNvPr id="8" name="Picture 7">
            <a:extLst>
              <a:ext uri="{FF2B5EF4-FFF2-40B4-BE49-F238E27FC236}">
                <a16:creationId xmlns:a16="http://schemas.microsoft.com/office/drawing/2014/main" id="{C6F4145C-CB97-BE44-B5C8-BE1ACA4530C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6278187" y="262555"/>
            <a:ext cx="381000" cy="370840"/>
          </a:xfrm>
          <a:prstGeom prst="rect">
            <a:avLst/>
          </a:prstGeom>
        </p:spPr>
      </p:pic>
    </p:spTree>
    <p:extLst>
      <p:ext uri="{BB962C8B-B14F-4D97-AF65-F5344CB8AC3E}">
        <p14:creationId xmlns:p14="http://schemas.microsoft.com/office/powerpoint/2010/main" val="42904176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Only" preserve="1">
  <p:cSld name="Feature_option 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42A554-4640-6049-9B1E-3F69FAFAEEEA}"/>
              </a:ext>
            </a:extLst>
          </p:cNvPr>
          <p:cNvSpPr/>
          <p:nvPr userDrawn="1"/>
        </p:nvSpPr>
        <p:spPr>
          <a:xfrm>
            <a:off x="0" y="0"/>
            <a:ext cx="6858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80988" y="1013028"/>
            <a:ext cx="5915025" cy="3046424"/>
          </a:xfrm>
        </p:spPr>
        <p:txBody>
          <a:bodyPr anchor="ctr" anchorCtr="0"/>
          <a:lstStyle>
            <a:lvl1pPr>
              <a:defRPr sz="4400" b="0">
                <a:solidFill>
                  <a:schemeClr val="tx2"/>
                </a:solidFill>
              </a:defRPr>
            </a:lvl1pPr>
          </a:lstStyle>
          <a:p>
            <a:r>
              <a:rPr lang="en-GB"/>
              <a:t>Click to edit Master title style</a:t>
            </a:r>
            <a:endParaRPr lang="en-US"/>
          </a:p>
        </p:txBody>
      </p:sp>
      <p:pic>
        <p:nvPicPr>
          <p:cNvPr id="11" name="Picture 10" descr="A close up of a logo&#10;&#10;Description automatically generated">
            <a:extLst>
              <a:ext uri="{FF2B5EF4-FFF2-40B4-BE49-F238E27FC236}">
                <a16:creationId xmlns:a16="http://schemas.microsoft.com/office/drawing/2014/main" id="{24A08015-24A9-664E-9E59-FBA37BD416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15253" y="3501367"/>
            <a:ext cx="2842747" cy="1642132"/>
          </a:xfrm>
          <a:prstGeom prst="rect">
            <a:avLst/>
          </a:prstGeom>
        </p:spPr>
      </p:pic>
      <p:pic>
        <p:nvPicPr>
          <p:cNvPr id="16" name="Google Shape;8;p21">
            <a:extLst>
              <a:ext uri="{FF2B5EF4-FFF2-40B4-BE49-F238E27FC236}">
                <a16:creationId xmlns:a16="http://schemas.microsoft.com/office/drawing/2014/main" id="{0A136B78-CA83-BB46-89A4-1CAB4E9A4FE5}"/>
              </a:ext>
            </a:extLst>
          </p:cNvPr>
          <p:cNvPicPr preferRelativeResize="0"/>
          <p:nvPr userDrawn="1"/>
        </p:nvPicPr>
        <p:blipFill>
          <a:blip r:embed="rId3" cstate="screen">
            <a:extLst>
              <a:ext uri="{28A0092B-C50C-407E-A947-70E740481C1C}">
                <a14:useLocalDpi xmlns:a14="http://schemas.microsoft.com/office/drawing/2010/main"/>
              </a:ext>
            </a:extLst>
          </a:blip>
          <a:srcRect/>
          <a:stretch/>
        </p:blipFill>
        <p:spPr>
          <a:xfrm>
            <a:off x="247828" y="4443939"/>
            <a:ext cx="1269642" cy="568379"/>
          </a:xfrm>
          <a:prstGeom prst="rect">
            <a:avLst/>
          </a:prstGeom>
          <a:noFill/>
          <a:ln>
            <a:noFill/>
          </a:ln>
        </p:spPr>
      </p:pic>
      <p:pic>
        <p:nvPicPr>
          <p:cNvPr id="8" name="Picture 7">
            <a:extLst>
              <a:ext uri="{FF2B5EF4-FFF2-40B4-BE49-F238E27FC236}">
                <a16:creationId xmlns:a16="http://schemas.microsoft.com/office/drawing/2014/main" id="{078A543A-CEF3-804F-A798-0A2ED2635C7A}"/>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280484" y="259288"/>
            <a:ext cx="381666" cy="371488"/>
          </a:xfrm>
          <a:prstGeom prst="rect">
            <a:avLst/>
          </a:prstGeom>
        </p:spPr>
      </p:pic>
      <p:pic>
        <p:nvPicPr>
          <p:cNvPr id="10" name="Picture 9">
            <a:extLst>
              <a:ext uri="{FF2B5EF4-FFF2-40B4-BE49-F238E27FC236}">
                <a16:creationId xmlns:a16="http://schemas.microsoft.com/office/drawing/2014/main" id="{4256A38C-E8DC-F849-BBD9-F66AA05C8B4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26526" y="4660888"/>
            <a:ext cx="1132661" cy="242993"/>
          </a:xfrm>
          <a:prstGeom prst="rect">
            <a:avLst/>
          </a:prstGeom>
        </p:spPr>
      </p:pic>
    </p:spTree>
    <p:extLst>
      <p:ext uri="{BB962C8B-B14F-4D97-AF65-F5344CB8AC3E}">
        <p14:creationId xmlns:p14="http://schemas.microsoft.com/office/powerpoint/2010/main" val="2650021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_option 4">
    <p:spTree>
      <p:nvGrpSpPr>
        <p:cNvPr id="1" name=""/>
        <p:cNvGrpSpPr/>
        <p:nvPr/>
      </p:nvGrpSpPr>
      <p:grpSpPr>
        <a:xfrm>
          <a:off x="0" y="0"/>
          <a:ext cx="0" cy="0"/>
          <a:chOff x="0" y="0"/>
          <a:chExt cx="0" cy="0"/>
        </a:xfrm>
      </p:grpSpPr>
      <p:sp>
        <p:nvSpPr>
          <p:cNvPr id="9" name="Google Shape;16;p19">
            <a:extLst>
              <a:ext uri="{FF2B5EF4-FFF2-40B4-BE49-F238E27FC236}">
                <a16:creationId xmlns:a16="http://schemas.microsoft.com/office/drawing/2014/main" id="{3DA84001-35E7-C04E-BD7E-AA2C0E3047EB}"/>
              </a:ext>
            </a:extLst>
          </p:cNvPr>
          <p:cNvSpPr/>
          <p:nvPr userDrawn="1"/>
        </p:nvSpPr>
        <p:spPr>
          <a:xfrm>
            <a:off x="0" y="0"/>
            <a:ext cx="68580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accent1"/>
                </a:solidFill>
                <a:latin typeface="Calibri"/>
                <a:ea typeface="Calibri"/>
                <a:cs typeface="Calibri"/>
                <a:sym typeface="Calibri"/>
              </a:rPr>
              <a:t>   </a:t>
            </a:r>
            <a:endParaRPr sz="1800">
              <a:solidFill>
                <a:schemeClr val="accent1"/>
              </a:solidFill>
              <a:latin typeface="Calibri"/>
              <a:ea typeface="Calibri"/>
              <a:cs typeface="Calibri"/>
              <a:sym typeface="Calibri"/>
            </a:endParaRPr>
          </a:p>
        </p:txBody>
      </p:sp>
      <p:pic>
        <p:nvPicPr>
          <p:cNvPr id="32" name="Picture 31">
            <a:extLst>
              <a:ext uri="{FF2B5EF4-FFF2-40B4-BE49-F238E27FC236}">
                <a16:creationId xmlns:a16="http://schemas.microsoft.com/office/drawing/2014/main" id="{B559500F-D259-484F-A764-18A2DC301B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59"/>
          <a:stretch/>
        </p:blipFill>
        <p:spPr>
          <a:xfrm>
            <a:off x="4006837" y="0"/>
            <a:ext cx="2851163" cy="5143500"/>
          </a:xfrm>
          <a:prstGeom prst="rect">
            <a:avLst/>
          </a:prstGeom>
        </p:spPr>
      </p:pic>
      <p:cxnSp>
        <p:nvCxnSpPr>
          <p:cNvPr id="27" name="Google Shape;22;p19">
            <a:extLst>
              <a:ext uri="{FF2B5EF4-FFF2-40B4-BE49-F238E27FC236}">
                <a16:creationId xmlns:a16="http://schemas.microsoft.com/office/drawing/2014/main" id="{1F0DC609-23FA-114F-85FF-2F53DC2A033B}"/>
              </a:ext>
            </a:extLst>
          </p:cNvPr>
          <p:cNvCxnSpPr>
            <a:cxnSpLocks/>
          </p:cNvCxnSpPr>
          <p:nvPr userDrawn="1"/>
        </p:nvCxnSpPr>
        <p:spPr>
          <a:xfrm>
            <a:off x="346530" y="2395985"/>
            <a:ext cx="3228878" cy="0"/>
          </a:xfrm>
          <a:prstGeom prst="straightConnector1">
            <a:avLst/>
          </a:prstGeom>
          <a:noFill/>
          <a:ln w="15875" cap="flat" cmpd="sng">
            <a:solidFill>
              <a:schemeClr val="bg1"/>
            </a:solidFill>
            <a:prstDash val="solid"/>
            <a:round/>
            <a:headEnd type="none" w="sm" len="sm"/>
            <a:tailEnd type="none" w="sm" len="sm"/>
          </a:ln>
        </p:spPr>
      </p:cxnSp>
      <p:sp>
        <p:nvSpPr>
          <p:cNvPr id="15" name="Text Placeholder 2">
            <a:extLst>
              <a:ext uri="{FF2B5EF4-FFF2-40B4-BE49-F238E27FC236}">
                <a16:creationId xmlns:a16="http://schemas.microsoft.com/office/drawing/2014/main" id="{7D8D53CD-E8E9-B04F-9F96-AB41EF858D45}"/>
              </a:ext>
            </a:extLst>
          </p:cNvPr>
          <p:cNvSpPr>
            <a:spLocks noGrp="1"/>
          </p:cNvSpPr>
          <p:nvPr>
            <p:ph type="body" idx="10" hasCustomPrompt="1"/>
          </p:nvPr>
        </p:nvSpPr>
        <p:spPr>
          <a:xfrm>
            <a:off x="346530" y="2484171"/>
            <a:ext cx="3555040" cy="978420"/>
          </a:xfrm>
        </p:spPr>
        <p:txBody>
          <a:bodyPr lIns="0" anchor="t" anchorCtr="0"/>
          <a:lstStyle>
            <a:lvl1pPr marL="0" indent="0">
              <a:buNone/>
              <a:defRPr sz="2000">
                <a:solidFill>
                  <a:schemeClr val="bg1"/>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r>
              <a:rPr lang="en-US"/>
              <a:t>Add subtitle here</a:t>
            </a:r>
          </a:p>
        </p:txBody>
      </p:sp>
      <p:sp>
        <p:nvSpPr>
          <p:cNvPr id="4" name="Title 3">
            <a:extLst>
              <a:ext uri="{FF2B5EF4-FFF2-40B4-BE49-F238E27FC236}">
                <a16:creationId xmlns:a16="http://schemas.microsoft.com/office/drawing/2014/main" id="{9263B880-13CE-D846-B14D-4DDF2AAAB58B}"/>
              </a:ext>
            </a:extLst>
          </p:cNvPr>
          <p:cNvSpPr>
            <a:spLocks noGrp="1"/>
          </p:cNvSpPr>
          <p:nvPr>
            <p:ph type="title" hasCustomPrompt="1"/>
          </p:nvPr>
        </p:nvSpPr>
        <p:spPr>
          <a:xfrm>
            <a:off x="346528" y="309258"/>
            <a:ext cx="4369310" cy="1998542"/>
          </a:xfrm>
        </p:spPr>
        <p:txBody>
          <a:bodyPr lIns="0" anchor="b" anchorCtr="0"/>
          <a:lstStyle>
            <a:lvl1pPr>
              <a:defRPr sz="3200">
                <a:solidFill>
                  <a:schemeClr val="bg1"/>
                </a:solidFill>
              </a:defRPr>
            </a:lvl1pPr>
          </a:lstStyle>
          <a:p>
            <a:r>
              <a:rPr lang="en-GB"/>
              <a:t>—</a:t>
            </a:r>
            <a:br>
              <a:rPr lang="en-GB"/>
            </a:br>
            <a:r>
              <a:rPr lang="en-GB"/>
              <a:t>Click to edit Master title style</a:t>
            </a:r>
            <a:endParaRPr lang="en-US"/>
          </a:p>
        </p:txBody>
      </p:sp>
      <p:pic>
        <p:nvPicPr>
          <p:cNvPr id="14" name="Picture 13" descr="A close up of a logo&#10;&#10;Description automatically generated">
            <a:extLst>
              <a:ext uri="{FF2B5EF4-FFF2-40B4-BE49-F238E27FC236}">
                <a16:creationId xmlns:a16="http://schemas.microsoft.com/office/drawing/2014/main" id="{FB75B888-42A5-5E41-B385-023A04D6C9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15253" y="3501367"/>
            <a:ext cx="2842747" cy="1642132"/>
          </a:xfrm>
          <a:prstGeom prst="rect">
            <a:avLst/>
          </a:prstGeom>
        </p:spPr>
      </p:pic>
      <p:pic>
        <p:nvPicPr>
          <p:cNvPr id="16" name="Google Shape;8;p21">
            <a:extLst>
              <a:ext uri="{FF2B5EF4-FFF2-40B4-BE49-F238E27FC236}">
                <a16:creationId xmlns:a16="http://schemas.microsoft.com/office/drawing/2014/main" id="{A6C100BF-3121-DF44-A770-58DD228C3852}"/>
              </a:ext>
            </a:extLst>
          </p:cNvPr>
          <p:cNvPicPr preferRelativeResize="0"/>
          <p:nvPr userDrawn="1"/>
        </p:nvPicPr>
        <p:blipFill>
          <a:blip r:embed="rId4" cstate="screen">
            <a:extLst>
              <a:ext uri="{28A0092B-C50C-407E-A947-70E740481C1C}">
                <a14:useLocalDpi xmlns:a14="http://schemas.microsoft.com/office/drawing/2010/main"/>
              </a:ext>
            </a:extLst>
          </a:blip>
          <a:srcRect/>
          <a:stretch/>
        </p:blipFill>
        <p:spPr>
          <a:xfrm>
            <a:off x="5464956" y="4472932"/>
            <a:ext cx="1269645" cy="568380"/>
          </a:xfrm>
          <a:prstGeom prst="rect">
            <a:avLst/>
          </a:prstGeom>
          <a:noFill/>
          <a:ln>
            <a:noFill/>
          </a:ln>
        </p:spPr>
      </p:pic>
      <p:pic>
        <p:nvPicPr>
          <p:cNvPr id="10" name="Picture 9">
            <a:extLst>
              <a:ext uri="{FF2B5EF4-FFF2-40B4-BE49-F238E27FC236}">
                <a16:creationId xmlns:a16="http://schemas.microsoft.com/office/drawing/2014/main" id="{D7868F2C-BEE9-CF49-8D11-5DB5302051E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41426" y="4707553"/>
            <a:ext cx="1101090" cy="236220"/>
          </a:xfrm>
          <a:prstGeom prst="rect">
            <a:avLst/>
          </a:prstGeom>
        </p:spPr>
      </p:pic>
    </p:spTree>
    <p:extLst>
      <p:ext uri="{BB962C8B-B14F-4D97-AF65-F5344CB8AC3E}">
        <p14:creationId xmlns:p14="http://schemas.microsoft.com/office/powerpoint/2010/main" val="2755881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_option 5">
    <p:spTree>
      <p:nvGrpSpPr>
        <p:cNvPr id="1" name=""/>
        <p:cNvGrpSpPr/>
        <p:nvPr/>
      </p:nvGrpSpPr>
      <p:grpSpPr>
        <a:xfrm>
          <a:off x="0" y="0"/>
          <a:ext cx="0" cy="0"/>
          <a:chOff x="0" y="0"/>
          <a:chExt cx="0" cy="0"/>
        </a:xfrm>
      </p:grpSpPr>
      <p:sp>
        <p:nvSpPr>
          <p:cNvPr id="20" name="Google Shape;16;p19">
            <a:extLst>
              <a:ext uri="{FF2B5EF4-FFF2-40B4-BE49-F238E27FC236}">
                <a16:creationId xmlns:a16="http://schemas.microsoft.com/office/drawing/2014/main" id="{BF986001-815B-F546-B43A-A5092F383029}"/>
              </a:ext>
            </a:extLst>
          </p:cNvPr>
          <p:cNvSpPr/>
          <p:nvPr userDrawn="1"/>
        </p:nvSpPr>
        <p:spPr>
          <a:xfrm>
            <a:off x="1" y="0"/>
            <a:ext cx="6858000" cy="5143500"/>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accent1"/>
                </a:solidFill>
                <a:latin typeface="Calibri"/>
                <a:ea typeface="Calibri"/>
                <a:cs typeface="Calibri"/>
                <a:sym typeface="Calibri"/>
              </a:rPr>
              <a:t>   </a:t>
            </a:r>
            <a:endParaRPr sz="1800">
              <a:solidFill>
                <a:schemeClr val="accent1"/>
              </a:solidFill>
              <a:latin typeface="Calibri"/>
              <a:ea typeface="Calibri"/>
              <a:cs typeface="Calibri"/>
              <a:sym typeface="Calibri"/>
            </a:endParaRPr>
          </a:p>
        </p:txBody>
      </p:sp>
      <p:sp>
        <p:nvSpPr>
          <p:cNvPr id="2" name="Title 1"/>
          <p:cNvSpPr>
            <a:spLocks noGrp="1"/>
          </p:cNvSpPr>
          <p:nvPr>
            <p:ph type="ctrTitle" hasCustomPrompt="1"/>
          </p:nvPr>
        </p:nvSpPr>
        <p:spPr>
          <a:xfrm>
            <a:off x="346528" y="835702"/>
            <a:ext cx="4154871" cy="1790700"/>
          </a:xfrm>
        </p:spPr>
        <p:txBody>
          <a:bodyPr lIns="0" anchor="b" anchorCtr="0"/>
          <a:lstStyle>
            <a:lvl1pPr algn="l">
              <a:defRPr sz="3200">
                <a:solidFill>
                  <a:schemeClr val="bg1"/>
                </a:solidFill>
              </a:defRPr>
            </a:lvl1pPr>
          </a:lstStyle>
          <a:p>
            <a:r>
              <a:rPr lang="en-GB"/>
              <a:t>—</a:t>
            </a:r>
            <a:br>
              <a:rPr lang="en-GB"/>
            </a:br>
            <a:r>
              <a:rPr lang="en-GB"/>
              <a:t>Click to edit Master title style</a:t>
            </a:r>
            <a:endParaRPr lang="en-US"/>
          </a:p>
        </p:txBody>
      </p:sp>
      <p:sp>
        <p:nvSpPr>
          <p:cNvPr id="3" name="Subtitle 2"/>
          <p:cNvSpPr>
            <a:spLocks noGrp="1"/>
          </p:cNvSpPr>
          <p:nvPr>
            <p:ph type="subTitle" idx="1"/>
          </p:nvPr>
        </p:nvSpPr>
        <p:spPr>
          <a:xfrm>
            <a:off x="346529" y="2799224"/>
            <a:ext cx="4154871" cy="1241822"/>
          </a:xfrm>
        </p:spPr>
        <p:txBody>
          <a:bodyPr lIns="0" anchor="t" anchorCtr="0"/>
          <a:lstStyle>
            <a:lvl1pPr marL="0" indent="0" algn="l">
              <a:buNone/>
              <a:defRPr sz="20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GB"/>
              <a:t>Click to edit Master subtitle style</a:t>
            </a:r>
            <a:endParaRPr lang="en-US"/>
          </a:p>
        </p:txBody>
      </p:sp>
      <p:cxnSp>
        <p:nvCxnSpPr>
          <p:cNvPr id="27" name="Google Shape;22;p19">
            <a:extLst>
              <a:ext uri="{FF2B5EF4-FFF2-40B4-BE49-F238E27FC236}">
                <a16:creationId xmlns:a16="http://schemas.microsoft.com/office/drawing/2014/main" id="{1F0DC609-23FA-114F-85FF-2F53DC2A033B}"/>
              </a:ext>
            </a:extLst>
          </p:cNvPr>
          <p:cNvCxnSpPr/>
          <p:nvPr userDrawn="1"/>
        </p:nvCxnSpPr>
        <p:spPr>
          <a:xfrm>
            <a:off x="346529" y="2717240"/>
            <a:ext cx="4154871" cy="0"/>
          </a:xfrm>
          <a:prstGeom prst="straightConnector1">
            <a:avLst/>
          </a:prstGeom>
          <a:noFill/>
          <a:ln w="15875" cap="flat" cmpd="sng">
            <a:solidFill>
              <a:schemeClr val="tx1"/>
            </a:solidFill>
            <a:prstDash val="solid"/>
            <a:round/>
            <a:headEnd type="none" w="sm" len="sm"/>
            <a:tailEnd type="none" w="sm" len="sm"/>
          </a:ln>
        </p:spPr>
      </p:cxnSp>
      <p:pic>
        <p:nvPicPr>
          <p:cNvPr id="12" name="Picture 11">
            <a:extLst>
              <a:ext uri="{FF2B5EF4-FFF2-40B4-BE49-F238E27FC236}">
                <a16:creationId xmlns:a16="http://schemas.microsoft.com/office/drawing/2014/main" id="{0D88E35E-6122-BC4D-8137-DEF4F98C9F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6529" y="4707553"/>
            <a:ext cx="1101090" cy="236220"/>
          </a:xfrm>
          <a:prstGeom prst="rect">
            <a:avLst/>
          </a:prstGeom>
        </p:spPr>
      </p:pic>
      <p:pic>
        <p:nvPicPr>
          <p:cNvPr id="17" name="Picture 16" descr="A close up of a logo&#10;&#10;Description automatically generated">
            <a:extLst>
              <a:ext uri="{FF2B5EF4-FFF2-40B4-BE49-F238E27FC236}">
                <a16:creationId xmlns:a16="http://schemas.microsoft.com/office/drawing/2014/main" id="{9D88386F-3C9A-DA48-843A-DD6965A4F7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15253" y="3501367"/>
            <a:ext cx="2842747" cy="1642132"/>
          </a:xfrm>
          <a:prstGeom prst="rect">
            <a:avLst/>
          </a:prstGeom>
        </p:spPr>
      </p:pic>
      <p:pic>
        <p:nvPicPr>
          <p:cNvPr id="18" name="Google Shape;8;p21">
            <a:extLst>
              <a:ext uri="{FF2B5EF4-FFF2-40B4-BE49-F238E27FC236}">
                <a16:creationId xmlns:a16="http://schemas.microsoft.com/office/drawing/2014/main" id="{0A14B356-19E3-C447-96A9-296E277709E5}"/>
              </a:ext>
            </a:extLst>
          </p:cNvPr>
          <p:cNvPicPr preferRelativeResize="0"/>
          <p:nvPr userDrawn="1"/>
        </p:nvPicPr>
        <p:blipFill>
          <a:blip r:embed="rId4" cstate="screen">
            <a:extLst>
              <a:ext uri="{28A0092B-C50C-407E-A947-70E740481C1C}">
                <a14:useLocalDpi xmlns:a14="http://schemas.microsoft.com/office/drawing/2010/main"/>
              </a:ext>
            </a:extLst>
          </a:blip>
          <a:srcRect/>
          <a:stretch/>
        </p:blipFill>
        <p:spPr>
          <a:xfrm>
            <a:off x="5464956" y="4472932"/>
            <a:ext cx="1269645" cy="568380"/>
          </a:xfrm>
          <a:prstGeom prst="rect">
            <a:avLst/>
          </a:prstGeom>
          <a:noFill/>
          <a:ln>
            <a:noFill/>
          </a:ln>
        </p:spPr>
      </p:pic>
    </p:spTree>
    <p:extLst>
      <p:ext uri="{BB962C8B-B14F-4D97-AF65-F5344CB8AC3E}">
        <p14:creationId xmlns:p14="http://schemas.microsoft.com/office/powerpoint/2010/main" val="109080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_option 6">
    <p:spTree>
      <p:nvGrpSpPr>
        <p:cNvPr id="1" name=""/>
        <p:cNvGrpSpPr/>
        <p:nvPr/>
      </p:nvGrpSpPr>
      <p:grpSpPr>
        <a:xfrm>
          <a:off x="0" y="0"/>
          <a:ext cx="0" cy="0"/>
          <a:chOff x="0" y="0"/>
          <a:chExt cx="0" cy="0"/>
        </a:xfrm>
      </p:grpSpPr>
      <p:sp>
        <p:nvSpPr>
          <p:cNvPr id="20" name="Google Shape;16;p19">
            <a:extLst>
              <a:ext uri="{FF2B5EF4-FFF2-40B4-BE49-F238E27FC236}">
                <a16:creationId xmlns:a16="http://schemas.microsoft.com/office/drawing/2014/main" id="{BF986001-815B-F546-B43A-A5092F383029}"/>
              </a:ext>
            </a:extLst>
          </p:cNvPr>
          <p:cNvSpPr/>
          <p:nvPr userDrawn="1"/>
        </p:nvSpPr>
        <p:spPr>
          <a:xfrm>
            <a:off x="1" y="0"/>
            <a:ext cx="6858000" cy="5143500"/>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accent1"/>
                </a:solidFill>
                <a:latin typeface="Calibri"/>
                <a:ea typeface="Calibri"/>
                <a:cs typeface="Calibri"/>
                <a:sym typeface="Calibri"/>
              </a:rPr>
              <a:t>   </a:t>
            </a:r>
            <a:endParaRPr sz="1800">
              <a:solidFill>
                <a:schemeClr val="accent1"/>
              </a:solidFill>
              <a:latin typeface="Calibri"/>
              <a:ea typeface="Calibri"/>
              <a:cs typeface="Calibri"/>
              <a:sym typeface="Calibri"/>
            </a:endParaRPr>
          </a:p>
        </p:txBody>
      </p:sp>
      <p:sp>
        <p:nvSpPr>
          <p:cNvPr id="2" name="Title 1"/>
          <p:cNvSpPr>
            <a:spLocks noGrp="1"/>
          </p:cNvSpPr>
          <p:nvPr>
            <p:ph type="ctrTitle" hasCustomPrompt="1"/>
          </p:nvPr>
        </p:nvSpPr>
        <p:spPr>
          <a:xfrm>
            <a:off x="346529" y="835702"/>
            <a:ext cx="4154871" cy="1790700"/>
          </a:xfrm>
        </p:spPr>
        <p:txBody>
          <a:bodyPr anchor="b" anchorCtr="0"/>
          <a:lstStyle>
            <a:lvl1pPr algn="l">
              <a:defRPr sz="3200">
                <a:solidFill>
                  <a:schemeClr val="tx1"/>
                </a:solidFill>
              </a:defRPr>
            </a:lvl1pPr>
          </a:lstStyle>
          <a:p>
            <a:r>
              <a:rPr lang="en-GB"/>
              <a:t>—</a:t>
            </a:r>
            <a:br>
              <a:rPr lang="en-GB"/>
            </a:br>
            <a:r>
              <a:rPr lang="en-GB"/>
              <a:t>Click to edit Master title style</a:t>
            </a:r>
            <a:endParaRPr lang="en-US"/>
          </a:p>
        </p:txBody>
      </p:sp>
      <p:sp>
        <p:nvSpPr>
          <p:cNvPr id="3" name="Subtitle 2"/>
          <p:cNvSpPr>
            <a:spLocks noGrp="1"/>
          </p:cNvSpPr>
          <p:nvPr>
            <p:ph type="subTitle" idx="1"/>
          </p:nvPr>
        </p:nvSpPr>
        <p:spPr>
          <a:xfrm>
            <a:off x="346529" y="2799224"/>
            <a:ext cx="4154871" cy="1241822"/>
          </a:xfrm>
        </p:spPr>
        <p:txBody>
          <a:bodyPr anchor="t" anchorCtr="0"/>
          <a:lstStyle>
            <a:lvl1pPr marL="0" indent="0" algn="l">
              <a:buNone/>
              <a:defRPr sz="2000">
                <a:solidFill>
                  <a:schemeClr val="tx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GB"/>
              <a:t>Click to edit Master subtitle style</a:t>
            </a:r>
            <a:endParaRPr lang="en-US"/>
          </a:p>
        </p:txBody>
      </p:sp>
      <p:cxnSp>
        <p:nvCxnSpPr>
          <p:cNvPr id="27" name="Google Shape;22;p19">
            <a:extLst>
              <a:ext uri="{FF2B5EF4-FFF2-40B4-BE49-F238E27FC236}">
                <a16:creationId xmlns:a16="http://schemas.microsoft.com/office/drawing/2014/main" id="{1F0DC609-23FA-114F-85FF-2F53DC2A033B}"/>
              </a:ext>
            </a:extLst>
          </p:cNvPr>
          <p:cNvCxnSpPr/>
          <p:nvPr userDrawn="1"/>
        </p:nvCxnSpPr>
        <p:spPr>
          <a:xfrm>
            <a:off x="346529" y="2717240"/>
            <a:ext cx="4154871" cy="0"/>
          </a:xfrm>
          <a:prstGeom prst="straightConnector1">
            <a:avLst/>
          </a:prstGeom>
          <a:noFill/>
          <a:ln w="15875" cap="flat" cmpd="sng">
            <a:solidFill>
              <a:schemeClr val="tx1"/>
            </a:solidFill>
            <a:prstDash val="solid"/>
            <a:round/>
            <a:headEnd type="none" w="sm" len="sm"/>
            <a:tailEnd type="none" w="sm" len="sm"/>
          </a:ln>
        </p:spPr>
      </p:cxnSp>
      <p:pic>
        <p:nvPicPr>
          <p:cNvPr id="12" name="Picture 11">
            <a:extLst>
              <a:ext uri="{FF2B5EF4-FFF2-40B4-BE49-F238E27FC236}">
                <a16:creationId xmlns:a16="http://schemas.microsoft.com/office/drawing/2014/main" id="{48214A1C-44C8-A84E-BD44-4BDBCA2AE1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6529" y="4707553"/>
            <a:ext cx="1101090" cy="236220"/>
          </a:xfrm>
          <a:prstGeom prst="rect">
            <a:avLst/>
          </a:prstGeom>
        </p:spPr>
      </p:pic>
      <p:pic>
        <p:nvPicPr>
          <p:cNvPr id="17" name="Picture 16" descr="A close up of a logo&#10;&#10;Description automatically generated">
            <a:extLst>
              <a:ext uri="{FF2B5EF4-FFF2-40B4-BE49-F238E27FC236}">
                <a16:creationId xmlns:a16="http://schemas.microsoft.com/office/drawing/2014/main" id="{5EEC9C7F-86A7-CF47-8206-9577EA89A2D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15253" y="3501367"/>
            <a:ext cx="2842747" cy="1642132"/>
          </a:xfrm>
          <a:prstGeom prst="rect">
            <a:avLst/>
          </a:prstGeom>
        </p:spPr>
      </p:pic>
      <p:pic>
        <p:nvPicPr>
          <p:cNvPr id="18" name="Google Shape;8;p21">
            <a:extLst>
              <a:ext uri="{FF2B5EF4-FFF2-40B4-BE49-F238E27FC236}">
                <a16:creationId xmlns:a16="http://schemas.microsoft.com/office/drawing/2014/main" id="{7ADD23D7-8D1C-B047-8CE6-3FCEB517837F}"/>
              </a:ext>
            </a:extLst>
          </p:cNvPr>
          <p:cNvPicPr preferRelativeResize="0"/>
          <p:nvPr userDrawn="1"/>
        </p:nvPicPr>
        <p:blipFill>
          <a:blip r:embed="rId4" cstate="screen">
            <a:extLst>
              <a:ext uri="{28A0092B-C50C-407E-A947-70E740481C1C}">
                <a14:useLocalDpi xmlns:a14="http://schemas.microsoft.com/office/drawing/2010/main"/>
              </a:ext>
            </a:extLst>
          </a:blip>
          <a:srcRect/>
          <a:stretch/>
        </p:blipFill>
        <p:spPr>
          <a:xfrm>
            <a:off x="5464956" y="4472932"/>
            <a:ext cx="1269645" cy="568380"/>
          </a:xfrm>
          <a:prstGeom prst="rect">
            <a:avLst/>
          </a:prstGeom>
          <a:noFill/>
          <a:ln>
            <a:noFill/>
          </a:ln>
        </p:spPr>
      </p:pic>
    </p:spTree>
    <p:extLst>
      <p:ext uri="{BB962C8B-B14F-4D97-AF65-F5344CB8AC3E}">
        <p14:creationId xmlns:p14="http://schemas.microsoft.com/office/powerpoint/2010/main" val="3970643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_option 7">
    <p:spTree>
      <p:nvGrpSpPr>
        <p:cNvPr id="1" name=""/>
        <p:cNvGrpSpPr/>
        <p:nvPr/>
      </p:nvGrpSpPr>
      <p:grpSpPr>
        <a:xfrm>
          <a:off x="0" y="0"/>
          <a:ext cx="0" cy="0"/>
          <a:chOff x="0" y="0"/>
          <a:chExt cx="0" cy="0"/>
        </a:xfrm>
      </p:grpSpPr>
      <p:sp>
        <p:nvSpPr>
          <p:cNvPr id="9" name="Google Shape;16;p19">
            <a:extLst>
              <a:ext uri="{FF2B5EF4-FFF2-40B4-BE49-F238E27FC236}">
                <a16:creationId xmlns:a16="http://schemas.microsoft.com/office/drawing/2014/main" id="{3DA84001-35E7-C04E-BD7E-AA2C0E3047EB}"/>
              </a:ext>
            </a:extLst>
          </p:cNvPr>
          <p:cNvSpPr/>
          <p:nvPr userDrawn="1"/>
        </p:nvSpPr>
        <p:spPr>
          <a:xfrm>
            <a:off x="0" y="0"/>
            <a:ext cx="6858000" cy="5143500"/>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accent1"/>
                </a:solidFill>
                <a:latin typeface="Calibri"/>
                <a:ea typeface="Calibri"/>
                <a:cs typeface="Calibri"/>
                <a:sym typeface="Calibri"/>
              </a:rPr>
              <a:t>   </a:t>
            </a:r>
            <a:endParaRPr sz="1800">
              <a:solidFill>
                <a:schemeClr val="accent1"/>
              </a:solidFill>
              <a:latin typeface="Calibri"/>
              <a:ea typeface="Calibri"/>
              <a:cs typeface="Calibri"/>
              <a:sym typeface="Calibri"/>
            </a:endParaRPr>
          </a:p>
        </p:txBody>
      </p:sp>
      <p:sp>
        <p:nvSpPr>
          <p:cNvPr id="3" name="Subtitle 2"/>
          <p:cNvSpPr>
            <a:spLocks noGrp="1"/>
          </p:cNvSpPr>
          <p:nvPr>
            <p:ph type="subTitle" idx="1"/>
          </p:nvPr>
        </p:nvSpPr>
        <p:spPr>
          <a:xfrm>
            <a:off x="346530" y="1413203"/>
            <a:ext cx="3082472" cy="2278195"/>
          </a:xfrm>
        </p:spPr>
        <p:txBody>
          <a:bodyPr lIns="0" anchor="t" anchorCtr="0"/>
          <a:lstStyle>
            <a:lvl1pPr marL="0" indent="0" algn="l">
              <a:buNone/>
              <a:defRPr sz="20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GB"/>
              <a:t>Click to edit Master subtitle style</a:t>
            </a:r>
            <a:endParaRPr lang="en-US"/>
          </a:p>
        </p:txBody>
      </p:sp>
      <p:sp>
        <p:nvSpPr>
          <p:cNvPr id="7" name="Title 6">
            <a:extLst>
              <a:ext uri="{FF2B5EF4-FFF2-40B4-BE49-F238E27FC236}">
                <a16:creationId xmlns:a16="http://schemas.microsoft.com/office/drawing/2014/main" id="{8E0CE3D0-42D9-A746-A7A3-6D712BCC2853}"/>
              </a:ext>
            </a:extLst>
          </p:cNvPr>
          <p:cNvSpPr>
            <a:spLocks noGrp="1"/>
          </p:cNvSpPr>
          <p:nvPr>
            <p:ph type="title" hasCustomPrompt="1"/>
          </p:nvPr>
        </p:nvSpPr>
        <p:spPr>
          <a:xfrm>
            <a:off x="346528" y="679809"/>
            <a:ext cx="3067443" cy="535531"/>
          </a:xfrm>
          <a:solidFill>
            <a:schemeClr val="tx1"/>
          </a:solidFill>
        </p:spPr>
        <p:txBody>
          <a:bodyPr wrap="none">
            <a:spAutoFit/>
          </a:bodyPr>
          <a:lstStyle>
            <a:lvl1pPr>
              <a:defRPr sz="3200">
                <a:solidFill>
                  <a:schemeClr val="bg1"/>
                </a:solidFill>
              </a:defRPr>
            </a:lvl1pPr>
          </a:lstStyle>
          <a:p>
            <a:r>
              <a:rPr lang="en-GB"/>
              <a:t>Title goes here</a:t>
            </a:r>
            <a:endParaRPr lang="en-AU"/>
          </a:p>
        </p:txBody>
      </p:sp>
      <p:pic>
        <p:nvPicPr>
          <p:cNvPr id="17" name="Picture 16" descr="A close up of a logo&#10;&#10;Description automatically generated">
            <a:extLst>
              <a:ext uri="{FF2B5EF4-FFF2-40B4-BE49-F238E27FC236}">
                <a16:creationId xmlns:a16="http://schemas.microsoft.com/office/drawing/2014/main" id="{6778A0D9-08E6-654F-B433-727FE2C2C9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15253" y="3501367"/>
            <a:ext cx="2842747" cy="1642132"/>
          </a:xfrm>
          <a:prstGeom prst="rect">
            <a:avLst/>
          </a:prstGeom>
        </p:spPr>
      </p:pic>
      <p:pic>
        <p:nvPicPr>
          <p:cNvPr id="18" name="Google Shape;8;p21">
            <a:extLst>
              <a:ext uri="{FF2B5EF4-FFF2-40B4-BE49-F238E27FC236}">
                <a16:creationId xmlns:a16="http://schemas.microsoft.com/office/drawing/2014/main" id="{A3DDEFD3-2B8A-1449-B83E-2747B5DCD312}"/>
              </a:ext>
            </a:extLst>
          </p:cNvPr>
          <p:cNvPicPr preferRelativeResize="0"/>
          <p:nvPr userDrawn="1"/>
        </p:nvPicPr>
        <p:blipFill>
          <a:blip r:embed="rId3" cstate="screen">
            <a:extLst>
              <a:ext uri="{28A0092B-C50C-407E-A947-70E740481C1C}">
                <a14:useLocalDpi xmlns:a14="http://schemas.microsoft.com/office/drawing/2010/main"/>
              </a:ext>
            </a:extLst>
          </a:blip>
          <a:srcRect/>
          <a:stretch/>
        </p:blipFill>
        <p:spPr>
          <a:xfrm>
            <a:off x="5464956" y="4472932"/>
            <a:ext cx="1269645" cy="568380"/>
          </a:xfrm>
          <a:prstGeom prst="rect">
            <a:avLst/>
          </a:prstGeom>
          <a:noFill/>
          <a:ln>
            <a:noFill/>
          </a:ln>
        </p:spPr>
      </p:pic>
      <p:pic>
        <p:nvPicPr>
          <p:cNvPr id="8" name="Picture 7">
            <a:extLst>
              <a:ext uri="{FF2B5EF4-FFF2-40B4-BE49-F238E27FC236}">
                <a16:creationId xmlns:a16="http://schemas.microsoft.com/office/drawing/2014/main" id="{22C25A13-D8DD-734D-8F31-3B0C01B38A9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6529" y="4707553"/>
            <a:ext cx="1101090" cy="236220"/>
          </a:xfrm>
          <a:prstGeom prst="rect">
            <a:avLst/>
          </a:prstGeom>
        </p:spPr>
      </p:pic>
    </p:spTree>
    <p:extLst>
      <p:ext uri="{BB962C8B-B14F-4D97-AF65-F5344CB8AC3E}">
        <p14:creationId xmlns:p14="http://schemas.microsoft.com/office/powerpoint/2010/main" val="3099936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_option 8">
    <p:spTree>
      <p:nvGrpSpPr>
        <p:cNvPr id="1" name=""/>
        <p:cNvGrpSpPr/>
        <p:nvPr/>
      </p:nvGrpSpPr>
      <p:grpSpPr>
        <a:xfrm>
          <a:off x="0" y="0"/>
          <a:ext cx="0" cy="0"/>
          <a:chOff x="0" y="0"/>
          <a:chExt cx="0" cy="0"/>
        </a:xfrm>
      </p:grpSpPr>
      <p:sp>
        <p:nvSpPr>
          <p:cNvPr id="9" name="Google Shape;16;p19">
            <a:extLst>
              <a:ext uri="{FF2B5EF4-FFF2-40B4-BE49-F238E27FC236}">
                <a16:creationId xmlns:a16="http://schemas.microsoft.com/office/drawing/2014/main" id="{3DA84001-35E7-C04E-BD7E-AA2C0E3047EB}"/>
              </a:ext>
            </a:extLst>
          </p:cNvPr>
          <p:cNvSpPr/>
          <p:nvPr userDrawn="1"/>
        </p:nvSpPr>
        <p:spPr>
          <a:xfrm>
            <a:off x="0" y="0"/>
            <a:ext cx="6858000" cy="5143500"/>
          </a:xfrm>
          <a:prstGeom prst="rect">
            <a:avLst/>
          </a:prstGeom>
          <a:solidFill>
            <a:schemeClr val="tx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accent1"/>
                </a:solidFill>
                <a:latin typeface="Calibri"/>
                <a:ea typeface="Calibri"/>
                <a:cs typeface="Calibri"/>
                <a:sym typeface="Calibri"/>
              </a:rPr>
              <a:t>   </a:t>
            </a:r>
            <a:endParaRPr sz="1800">
              <a:solidFill>
                <a:schemeClr val="accent1"/>
              </a:solidFill>
              <a:latin typeface="Calibri"/>
              <a:ea typeface="Calibri"/>
              <a:cs typeface="Calibri"/>
              <a:sym typeface="Calibri"/>
            </a:endParaRPr>
          </a:p>
        </p:txBody>
      </p:sp>
      <p:sp>
        <p:nvSpPr>
          <p:cNvPr id="3" name="Subtitle 2"/>
          <p:cNvSpPr>
            <a:spLocks noGrp="1"/>
          </p:cNvSpPr>
          <p:nvPr>
            <p:ph type="subTitle" idx="1"/>
          </p:nvPr>
        </p:nvSpPr>
        <p:spPr>
          <a:xfrm>
            <a:off x="346530" y="2030516"/>
            <a:ext cx="4168909" cy="1158228"/>
          </a:xfrm>
        </p:spPr>
        <p:txBody>
          <a:bodyPr lIns="0" anchor="t" anchorCtr="0"/>
          <a:lstStyle>
            <a:lvl1pPr marL="0" indent="0" algn="l">
              <a:buNone/>
              <a:defRPr sz="20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GB"/>
              <a:t>Click to edit Master subtitle style</a:t>
            </a:r>
            <a:endParaRPr lang="en-US"/>
          </a:p>
        </p:txBody>
      </p:sp>
      <p:sp>
        <p:nvSpPr>
          <p:cNvPr id="7" name="Title 6">
            <a:extLst>
              <a:ext uri="{FF2B5EF4-FFF2-40B4-BE49-F238E27FC236}">
                <a16:creationId xmlns:a16="http://schemas.microsoft.com/office/drawing/2014/main" id="{8E0CE3D0-42D9-A746-A7A3-6D712BCC2853}"/>
              </a:ext>
            </a:extLst>
          </p:cNvPr>
          <p:cNvSpPr>
            <a:spLocks noGrp="1"/>
          </p:cNvSpPr>
          <p:nvPr>
            <p:ph type="title" hasCustomPrompt="1"/>
          </p:nvPr>
        </p:nvSpPr>
        <p:spPr>
          <a:xfrm>
            <a:off x="346530" y="679809"/>
            <a:ext cx="2364750" cy="507831"/>
          </a:xfrm>
          <a:solidFill>
            <a:schemeClr val="tx1"/>
          </a:solidFill>
        </p:spPr>
        <p:txBody>
          <a:bodyPr wrap="none">
            <a:spAutoFit/>
          </a:bodyPr>
          <a:lstStyle>
            <a:lvl1pPr>
              <a:defRPr sz="3000" b="0">
                <a:solidFill>
                  <a:schemeClr val="bg1"/>
                </a:solidFill>
              </a:defRPr>
            </a:lvl1pPr>
          </a:lstStyle>
          <a:p>
            <a:r>
              <a:rPr lang="en-GB"/>
              <a:t>First line text</a:t>
            </a:r>
            <a:endParaRPr lang="en-AU"/>
          </a:p>
        </p:txBody>
      </p:sp>
      <p:sp>
        <p:nvSpPr>
          <p:cNvPr id="6" name="Text Placeholder 5">
            <a:extLst>
              <a:ext uri="{FF2B5EF4-FFF2-40B4-BE49-F238E27FC236}">
                <a16:creationId xmlns:a16="http://schemas.microsoft.com/office/drawing/2014/main" id="{4F4FD384-5361-B741-9C0D-355A4B82804B}"/>
              </a:ext>
            </a:extLst>
          </p:cNvPr>
          <p:cNvSpPr>
            <a:spLocks noGrp="1"/>
          </p:cNvSpPr>
          <p:nvPr>
            <p:ph type="body" sz="quarter" idx="10" hasCustomPrompt="1"/>
          </p:nvPr>
        </p:nvSpPr>
        <p:spPr>
          <a:xfrm>
            <a:off x="346529" y="1313451"/>
            <a:ext cx="3135795" cy="553998"/>
          </a:xfrm>
          <a:solidFill>
            <a:schemeClr val="tx1"/>
          </a:solidFill>
        </p:spPr>
        <p:txBody>
          <a:bodyPr wrap="none">
            <a:spAutoFit/>
          </a:bodyPr>
          <a:lstStyle>
            <a:lvl1pPr>
              <a:defRPr sz="3000" b="1">
                <a:solidFill>
                  <a:schemeClr val="bg1"/>
                </a:solidFill>
              </a:defRPr>
            </a:lvl1pPr>
            <a:lvl2pPr>
              <a:defRPr sz="2800" b="1">
                <a:solidFill>
                  <a:schemeClr val="bg1"/>
                </a:solidFill>
              </a:defRPr>
            </a:lvl2pPr>
            <a:lvl3pPr>
              <a:defRPr sz="2800" b="1">
                <a:solidFill>
                  <a:schemeClr val="bg1"/>
                </a:solidFill>
              </a:defRPr>
            </a:lvl3pPr>
            <a:lvl4pPr>
              <a:defRPr sz="2800" b="1">
                <a:solidFill>
                  <a:schemeClr val="bg1"/>
                </a:solidFill>
              </a:defRPr>
            </a:lvl4pPr>
            <a:lvl5pPr>
              <a:defRPr sz="2800" b="1">
                <a:solidFill>
                  <a:schemeClr val="bg1"/>
                </a:solidFill>
              </a:defRPr>
            </a:lvl5pPr>
          </a:lstStyle>
          <a:p>
            <a:pPr lvl="0"/>
            <a:r>
              <a:rPr lang="en-GB"/>
              <a:t>Second line text</a:t>
            </a:r>
            <a:endParaRPr lang="en-AU"/>
          </a:p>
        </p:txBody>
      </p:sp>
      <p:pic>
        <p:nvPicPr>
          <p:cNvPr id="10" name="Picture 9" descr="A close up of a logo&#10;&#10;Description automatically generated">
            <a:extLst>
              <a:ext uri="{FF2B5EF4-FFF2-40B4-BE49-F238E27FC236}">
                <a16:creationId xmlns:a16="http://schemas.microsoft.com/office/drawing/2014/main" id="{E314D3E3-4E04-6249-9199-B772B06C15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15253" y="3501367"/>
            <a:ext cx="2842747" cy="1642132"/>
          </a:xfrm>
          <a:prstGeom prst="rect">
            <a:avLst/>
          </a:prstGeom>
        </p:spPr>
      </p:pic>
      <p:pic>
        <p:nvPicPr>
          <p:cNvPr id="11" name="Google Shape;8;p21">
            <a:extLst>
              <a:ext uri="{FF2B5EF4-FFF2-40B4-BE49-F238E27FC236}">
                <a16:creationId xmlns:a16="http://schemas.microsoft.com/office/drawing/2014/main" id="{8C10E4D9-090B-304F-BE4A-67BBB0B04C65}"/>
              </a:ext>
            </a:extLst>
          </p:cNvPr>
          <p:cNvPicPr preferRelativeResize="0"/>
          <p:nvPr userDrawn="1"/>
        </p:nvPicPr>
        <p:blipFill>
          <a:blip r:embed="rId3" cstate="screen">
            <a:extLst>
              <a:ext uri="{28A0092B-C50C-407E-A947-70E740481C1C}">
                <a14:useLocalDpi xmlns:a14="http://schemas.microsoft.com/office/drawing/2010/main"/>
              </a:ext>
            </a:extLst>
          </a:blip>
          <a:srcRect/>
          <a:stretch/>
        </p:blipFill>
        <p:spPr>
          <a:xfrm>
            <a:off x="5464956" y="4472932"/>
            <a:ext cx="1269645" cy="568380"/>
          </a:xfrm>
          <a:prstGeom prst="rect">
            <a:avLst/>
          </a:prstGeom>
          <a:noFill/>
          <a:ln>
            <a:noFill/>
          </a:ln>
        </p:spPr>
      </p:pic>
      <p:pic>
        <p:nvPicPr>
          <p:cNvPr id="13" name="Picture 12">
            <a:extLst>
              <a:ext uri="{FF2B5EF4-FFF2-40B4-BE49-F238E27FC236}">
                <a16:creationId xmlns:a16="http://schemas.microsoft.com/office/drawing/2014/main" id="{784D4C77-2D39-B242-B692-545FBA8888E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6529" y="4707553"/>
            <a:ext cx="1101090" cy="236220"/>
          </a:xfrm>
          <a:prstGeom prst="rect">
            <a:avLst/>
          </a:prstGeom>
        </p:spPr>
      </p:pic>
    </p:spTree>
    <p:extLst>
      <p:ext uri="{BB962C8B-B14F-4D97-AF65-F5344CB8AC3E}">
        <p14:creationId xmlns:p14="http://schemas.microsoft.com/office/powerpoint/2010/main" val="2645412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_option 9">
    <p:spTree>
      <p:nvGrpSpPr>
        <p:cNvPr id="1" name=""/>
        <p:cNvGrpSpPr/>
        <p:nvPr/>
      </p:nvGrpSpPr>
      <p:grpSpPr>
        <a:xfrm>
          <a:off x="0" y="0"/>
          <a:ext cx="0" cy="0"/>
          <a:chOff x="0" y="0"/>
          <a:chExt cx="0" cy="0"/>
        </a:xfrm>
      </p:grpSpPr>
      <p:sp>
        <p:nvSpPr>
          <p:cNvPr id="9" name="Google Shape;16;p19">
            <a:extLst>
              <a:ext uri="{FF2B5EF4-FFF2-40B4-BE49-F238E27FC236}">
                <a16:creationId xmlns:a16="http://schemas.microsoft.com/office/drawing/2014/main" id="{3DA84001-35E7-C04E-BD7E-AA2C0E3047EB}"/>
              </a:ext>
            </a:extLst>
          </p:cNvPr>
          <p:cNvSpPr/>
          <p:nvPr userDrawn="1"/>
        </p:nvSpPr>
        <p:spPr>
          <a:xfrm>
            <a:off x="0" y="0"/>
            <a:ext cx="6858000" cy="5143500"/>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accent1"/>
                </a:solidFill>
                <a:latin typeface="Calibri"/>
                <a:ea typeface="Calibri"/>
                <a:cs typeface="Calibri"/>
                <a:sym typeface="Calibri"/>
              </a:rPr>
              <a:t>   </a:t>
            </a:r>
            <a:endParaRPr sz="1800">
              <a:solidFill>
                <a:schemeClr val="accent1"/>
              </a:solidFill>
              <a:latin typeface="Calibri"/>
              <a:ea typeface="Calibri"/>
              <a:cs typeface="Calibri"/>
              <a:sym typeface="Calibri"/>
            </a:endParaRPr>
          </a:p>
        </p:txBody>
      </p:sp>
      <p:sp>
        <p:nvSpPr>
          <p:cNvPr id="3" name="Subtitle 2"/>
          <p:cNvSpPr>
            <a:spLocks noGrp="1"/>
          </p:cNvSpPr>
          <p:nvPr>
            <p:ph type="subTitle" idx="1"/>
          </p:nvPr>
        </p:nvSpPr>
        <p:spPr>
          <a:xfrm>
            <a:off x="346530" y="1413203"/>
            <a:ext cx="3082472" cy="2278195"/>
          </a:xfrm>
        </p:spPr>
        <p:txBody>
          <a:bodyPr lIns="0" anchor="t" anchorCtr="0"/>
          <a:lstStyle>
            <a:lvl1pPr marL="0" indent="0" algn="l">
              <a:buNone/>
              <a:defRPr sz="2000">
                <a:solidFill>
                  <a:schemeClr val="tx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GB"/>
              <a:t>Click to edit Master subtitle style</a:t>
            </a:r>
            <a:endParaRPr lang="en-US"/>
          </a:p>
        </p:txBody>
      </p:sp>
      <p:sp>
        <p:nvSpPr>
          <p:cNvPr id="7" name="Title 6">
            <a:extLst>
              <a:ext uri="{FF2B5EF4-FFF2-40B4-BE49-F238E27FC236}">
                <a16:creationId xmlns:a16="http://schemas.microsoft.com/office/drawing/2014/main" id="{8E0CE3D0-42D9-A746-A7A3-6D712BCC2853}"/>
              </a:ext>
            </a:extLst>
          </p:cNvPr>
          <p:cNvSpPr>
            <a:spLocks noGrp="1"/>
          </p:cNvSpPr>
          <p:nvPr>
            <p:ph type="title" hasCustomPrompt="1"/>
          </p:nvPr>
        </p:nvSpPr>
        <p:spPr>
          <a:xfrm>
            <a:off x="346528" y="679809"/>
            <a:ext cx="3067443" cy="535531"/>
          </a:xfrm>
          <a:solidFill>
            <a:schemeClr val="tx2"/>
          </a:solidFill>
        </p:spPr>
        <p:txBody>
          <a:bodyPr wrap="none">
            <a:spAutoFit/>
          </a:bodyPr>
          <a:lstStyle>
            <a:lvl1pPr>
              <a:defRPr sz="3200">
                <a:solidFill>
                  <a:schemeClr val="bg1"/>
                </a:solidFill>
              </a:defRPr>
            </a:lvl1pPr>
          </a:lstStyle>
          <a:p>
            <a:r>
              <a:rPr lang="en-GB"/>
              <a:t>Title goes here</a:t>
            </a:r>
            <a:endParaRPr lang="en-AU"/>
          </a:p>
        </p:txBody>
      </p:sp>
      <p:pic>
        <p:nvPicPr>
          <p:cNvPr id="11" name="Picture 10" descr="A close up of a logo&#10;&#10;Description automatically generated">
            <a:extLst>
              <a:ext uri="{FF2B5EF4-FFF2-40B4-BE49-F238E27FC236}">
                <a16:creationId xmlns:a16="http://schemas.microsoft.com/office/drawing/2014/main" id="{25324917-2FAA-F442-A96D-E4527BA49A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15253" y="3501367"/>
            <a:ext cx="2842747" cy="1642132"/>
          </a:xfrm>
          <a:prstGeom prst="rect">
            <a:avLst/>
          </a:prstGeom>
        </p:spPr>
      </p:pic>
      <p:pic>
        <p:nvPicPr>
          <p:cNvPr id="14" name="Google Shape;8;p21">
            <a:extLst>
              <a:ext uri="{FF2B5EF4-FFF2-40B4-BE49-F238E27FC236}">
                <a16:creationId xmlns:a16="http://schemas.microsoft.com/office/drawing/2014/main" id="{CD0D1804-0E80-924C-BCDB-DEDBC3D61770}"/>
              </a:ext>
            </a:extLst>
          </p:cNvPr>
          <p:cNvPicPr preferRelativeResize="0"/>
          <p:nvPr userDrawn="1"/>
        </p:nvPicPr>
        <p:blipFill>
          <a:blip r:embed="rId3" cstate="screen">
            <a:extLst>
              <a:ext uri="{28A0092B-C50C-407E-A947-70E740481C1C}">
                <a14:useLocalDpi xmlns:a14="http://schemas.microsoft.com/office/drawing/2010/main"/>
              </a:ext>
            </a:extLst>
          </a:blip>
          <a:srcRect/>
          <a:stretch/>
        </p:blipFill>
        <p:spPr>
          <a:xfrm>
            <a:off x="5464956" y="4472932"/>
            <a:ext cx="1269645" cy="568380"/>
          </a:xfrm>
          <a:prstGeom prst="rect">
            <a:avLst/>
          </a:prstGeom>
          <a:noFill/>
          <a:ln>
            <a:noFill/>
          </a:ln>
        </p:spPr>
      </p:pic>
      <p:pic>
        <p:nvPicPr>
          <p:cNvPr id="10" name="Picture 9">
            <a:extLst>
              <a:ext uri="{FF2B5EF4-FFF2-40B4-BE49-F238E27FC236}">
                <a16:creationId xmlns:a16="http://schemas.microsoft.com/office/drawing/2014/main" id="{C183907D-FE3A-9E4E-9FF9-C8930A94785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6529" y="4707553"/>
            <a:ext cx="1101090" cy="236220"/>
          </a:xfrm>
          <a:prstGeom prst="rect">
            <a:avLst/>
          </a:prstGeom>
        </p:spPr>
      </p:pic>
    </p:spTree>
    <p:extLst>
      <p:ext uri="{BB962C8B-B14F-4D97-AF65-F5344CB8AC3E}">
        <p14:creationId xmlns:p14="http://schemas.microsoft.com/office/powerpoint/2010/main" val="3064735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B7072F-B3A1-8643-848C-72061FA55B44}"/>
              </a:ext>
            </a:extLst>
          </p:cNvPr>
          <p:cNvPicPr>
            <a:picLocks noChangeAspect="1"/>
          </p:cNvPicPr>
          <p:nvPr userDrawn="1"/>
        </p:nvPicPr>
        <p:blipFill rotWithShape="1">
          <a:blip r:embed="rId40" cstate="screen">
            <a:extLst>
              <a:ext uri="{28A0092B-C50C-407E-A947-70E740481C1C}">
                <a14:useLocalDpi xmlns:a14="http://schemas.microsoft.com/office/drawing/2010/main"/>
              </a:ext>
            </a:extLst>
          </a:blip>
          <a:srcRect l="25087" t="-1886" b="-4"/>
          <a:stretch/>
        </p:blipFill>
        <p:spPr>
          <a:xfrm>
            <a:off x="0" y="5043488"/>
            <a:ext cx="6858000" cy="103967"/>
          </a:xfrm>
          <a:prstGeom prst="rect">
            <a:avLst/>
          </a:prstGeom>
        </p:spPr>
      </p:pic>
      <p:sp>
        <p:nvSpPr>
          <p:cNvPr id="2" name="Title Placeholder 1"/>
          <p:cNvSpPr>
            <a:spLocks noGrp="1"/>
          </p:cNvSpPr>
          <p:nvPr>
            <p:ph type="title"/>
          </p:nvPr>
        </p:nvSpPr>
        <p:spPr>
          <a:xfrm>
            <a:off x="280988" y="273844"/>
            <a:ext cx="6338473" cy="994172"/>
          </a:xfrm>
          <a:prstGeom prst="rect">
            <a:avLst/>
          </a:prstGeom>
        </p:spPr>
        <p:txBody>
          <a:bodyPr vert="horz" lIns="91440" tIns="45720" rIns="91440" bIns="45720" rtlCol="0" anchor="t" anchorCtr="0">
            <a:noAutofit/>
          </a:bodyPr>
          <a:lstStyle/>
          <a:p>
            <a:r>
              <a:rPr lang="en-GB"/>
              <a:t>Click to edit Master title style</a:t>
            </a:r>
            <a:endParaRPr lang="en-US"/>
          </a:p>
        </p:txBody>
      </p:sp>
      <p:sp>
        <p:nvSpPr>
          <p:cNvPr id="3" name="Text Placeholder 2"/>
          <p:cNvSpPr>
            <a:spLocks noGrp="1"/>
          </p:cNvSpPr>
          <p:nvPr>
            <p:ph type="body" idx="1"/>
          </p:nvPr>
        </p:nvSpPr>
        <p:spPr>
          <a:xfrm>
            <a:off x="280988" y="1369220"/>
            <a:ext cx="6338473" cy="3192841"/>
          </a:xfrm>
          <a:prstGeom prst="rect">
            <a:avLst/>
          </a:prstGeom>
        </p:spPr>
        <p:txBody>
          <a:bodyPr vert="horz" lIns="91440" tIns="45720" rIns="91440" bIns="45720" rtlCol="0" anchor="t" anchorCtr="0">
            <a:noAutofit/>
          </a:bodyPr>
          <a:lstStyle/>
          <a:p>
            <a:pPr lvl="0"/>
            <a:r>
              <a:rPr lang="en-GB"/>
              <a:t>Click to edit Master text styles</a:t>
            </a:r>
          </a:p>
          <a:p>
            <a:pPr lvl="1"/>
            <a:r>
              <a:rPr lang="en-GB"/>
              <a:t>Second level</a:t>
            </a:r>
          </a:p>
          <a:p>
            <a:pPr lvl="2"/>
            <a:r>
              <a:rPr lang="en-GB"/>
              <a:t>Third level</a:t>
            </a:r>
          </a:p>
          <a:p>
            <a:pPr lvl="3"/>
            <a:r>
              <a:rPr lang="en-GB"/>
              <a:t>Forth level</a:t>
            </a:r>
          </a:p>
        </p:txBody>
      </p:sp>
      <p:sp>
        <p:nvSpPr>
          <p:cNvPr id="13" name="Slide Number Placeholder 12">
            <a:extLst>
              <a:ext uri="{FF2B5EF4-FFF2-40B4-BE49-F238E27FC236}">
                <a16:creationId xmlns:a16="http://schemas.microsoft.com/office/drawing/2014/main" id="{BE191335-6E6F-5747-AD6F-A2272C67B9CD}"/>
              </a:ext>
            </a:extLst>
          </p:cNvPr>
          <p:cNvSpPr>
            <a:spLocks noGrp="1"/>
          </p:cNvSpPr>
          <p:nvPr>
            <p:ph type="sldNum" sz="quarter" idx="4"/>
          </p:nvPr>
        </p:nvSpPr>
        <p:spPr>
          <a:xfrm>
            <a:off x="2657475" y="4959118"/>
            <a:ext cx="1543050" cy="274637"/>
          </a:xfrm>
          <a:prstGeom prst="rect">
            <a:avLst/>
          </a:prstGeom>
        </p:spPr>
        <p:txBody>
          <a:bodyPr vert="horz" lIns="91440" tIns="45720" rIns="91440" bIns="45720" rtlCol="0" anchor="ctr"/>
          <a:lstStyle>
            <a:lvl1pPr algn="ctr">
              <a:defRPr sz="700">
                <a:solidFill>
                  <a:schemeClr val="bg1"/>
                </a:solidFill>
              </a:defRPr>
            </a:lvl1pPr>
          </a:lstStyle>
          <a:p>
            <a:fld id="{1496E9E6-392B-B64A-85D6-1354B0EA1A88}" type="slidenum">
              <a:rPr lang="en-AU" smtClean="0"/>
              <a:pPr/>
              <a:t>‹#›</a:t>
            </a:fld>
            <a:endParaRPr lang="en-AU"/>
          </a:p>
        </p:txBody>
      </p:sp>
    </p:spTree>
    <p:extLst>
      <p:ext uri="{BB962C8B-B14F-4D97-AF65-F5344CB8AC3E}">
        <p14:creationId xmlns:p14="http://schemas.microsoft.com/office/powerpoint/2010/main" val="3632222870"/>
      </p:ext>
    </p:extLst>
  </p:cSld>
  <p:clrMap bg1="lt1" tx1="dk1" bg2="lt2" tx2="dk2" accent1="accent1" accent2="accent2" accent3="accent3" accent4="accent4" accent5="accent5" accent6="accent6" hlink="hlink" folHlink="folHlink"/>
  <p:sldLayoutIdLst>
    <p:sldLayoutId id="2147483749" r:id="rId1"/>
    <p:sldLayoutId id="2147483761" r:id="rId2"/>
    <p:sldLayoutId id="2147483767" r:id="rId3"/>
    <p:sldLayoutId id="2147483760" r:id="rId4"/>
    <p:sldLayoutId id="2147483721" r:id="rId5"/>
    <p:sldLayoutId id="2147483752" r:id="rId6"/>
    <p:sldLayoutId id="2147483763" r:id="rId7"/>
    <p:sldLayoutId id="2147483764" r:id="rId8"/>
    <p:sldLayoutId id="2147483765" r:id="rId9"/>
    <p:sldLayoutId id="2147483766" r:id="rId10"/>
    <p:sldLayoutId id="2147483750" r:id="rId11"/>
    <p:sldLayoutId id="2147483751" r:id="rId12"/>
    <p:sldLayoutId id="2147483723" r:id="rId13"/>
    <p:sldLayoutId id="2147483736" r:id="rId14"/>
    <p:sldLayoutId id="2147483722" r:id="rId15"/>
    <p:sldLayoutId id="2147483745" r:id="rId16"/>
    <p:sldLayoutId id="2147483744" r:id="rId17"/>
    <p:sldLayoutId id="2147483755" r:id="rId18"/>
    <p:sldLayoutId id="2147483754" r:id="rId19"/>
    <p:sldLayoutId id="2147483724" r:id="rId20"/>
    <p:sldLayoutId id="2147483739" r:id="rId21"/>
    <p:sldLayoutId id="2147483737" r:id="rId22"/>
    <p:sldLayoutId id="2147483738" r:id="rId23"/>
    <p:sldLayoutId id="2147483725" r:id="rId24"/>
    <p:sldLayoutId id="2147483759" r:id="rId25"/>
    <p:sldLayoutId id="2147483756" r:id="rId26"/>
    <p:sldLayoutId id="2147483757" r:id="rId27"/>
    <p:sldLayoutId id="2147483758" r:id="rId28"/>
    <p:sldLayoutId id="2147483742" r:id="rId29"/>
    <p:sldLayoutId id="2147483746" r:id="rId30"/>
    <p:sldLayoutId id="2147483731" r:id="rId31"/>
    <p:sldLayoutId id="2147483730" r:id="rId32"/>
    <p:sldLayoutId id="2147483732" r:id="rId33"/>
    <p:sldLayoutId id="2147483726" r:id="rId34"/>
    <p:sldLayoutId id="2147483733" r:id="rId35"/>
    <p:sldLayoutId id="2147483734" r:id="rId36"/>
    <p:sldLayoutId id="2147483740" r:id="rId37"/>
    <p:sldLayoutId id="2147483741" r:id="rId38"/>
  </p:sldLayoutIdLst>
  <p:hf hdr="0" ftr="0" dt="0"/>
  <p:txStyles>
    <p:titleStyle>
      <a:lvl1pPr algn="l" defTabSz="685783" rtl="0" eaLnBrk="1" latinLnBrk="0" hangingPunct="1">
        <a:lnSpc>
          <a:spcPct val="90000"/>
        </a:lnSpc>
        <a:spcBef>
          <a:spcPct val="0"/>
        </a:spcBef>
        <a:buNone/>
        <a:defRPr sz="3000" b="1" kern="1200" baseline="0">
          <a:solidFill>
            <a:schemeClr val="tx1"/>
          </a:solidFill>
          <a:latin typeface="+mj-lt"/>
          <a:ea typeface="+mj-ea"/>
          <a:cs typeface="+mj-cs"/>
        </a:defRPr>
      </a:lvl1pPr>
    </p:titleStyle>
    <p:bodyStyle>
      <a:lvl1pPr marL="0" indent="0" algn="l" defTabSz="685783" rtl="0" eaLnBrk="1" latinLnBrk="0" hangingPunct="1">
        <a:lnSpc>
          <a:spcPct val="100000"/>
        </a:lnSpc>
        <a:spcBef>
          <a:spcPts val="751"/>
        </a:spcBef>
        <a:spcAft>
          <a:spcPts val="500"/>
        </a:spcAft>
        <a:buFont typeface="Arial" panose="020B0604020202020204" pitchFamily="34" charset="0"/>
        <a:buNone/>
        <a:defRPr sz="1800" kern="1200" baseline="0">
          <a:solidFill>
            <a:schemeClr val="tx1"/>
          </a:solidFill>
          <a:latin typeface="+mn-lt"/>
          <a:ea typeface="+mn-ea"/>
          <a:cs typeface="+mn-cs"/>
        </a:defRPr>
      </a:lvl1pPr>
      <a:lvl2pPr marL="177796" indent="-177796" algn="l" defTabSz="685783" rtl="0" eaLnBrk="1" latinLnBrk="0" hangingPunct="1">
        <a:lnSpc>
          <a:spcPct val="100000"/>
        </a:lnSpc>
        <a:spcBef>
          <a:spcPts val="375"/>
        </a:spcBef>
        <a:spcAft>
          <a:spcPts val="200"/>
        </a:spcAft>
        <a:buClr>
          <a:schemeClr val="accent1"/>
        </a:buClr>
        <a:buFont typeface="Wingdings" pitchFamily="2" charset="2"/>
        <a:buChar char="§"/>
        <a:tabLst/>
        <a:defRPr sz="1800" kern="1200">
          <a:solidFill>
            <a:schemeClr val="tx1"/>
          </a:solidFill>
          <a:latin typeface="+mn-lt"/>
          <a:ea typeface="+mn-ea"/>
          <a:cs typeface="+mn-cs"/>
        </a:defRPr>
      </a:lvl2pPr>
      <a:lvl3pPr marL="355591" indent="-177796" algn="l" defTabSz="685783" rtl="0" eaLnBrk="1" latinLnBrk="0" hangingPunct="1">
        <a:lnSpc>
          <a:spcPct val="90000"/>
        </a:lnSpc>
        <a:spcBef>
          <a:spcPts val="375"/>
        </a:spcBef>
        <a:buClr>
          <a:schemeClr val="tx2"/>
        </a:buClr>
        <a:buFont typeface="Wingdings" pitchFamily="2" charset="2"/>
        <a:buChar char="§"/>
        <a:tabLst/>
        <a:defRPr lang="en-US" sz="1400" kern="1200" baseline="0" dirty="0">
          <a:solidFill>
            <a:schemeClr val="tx1"/>
          </a:solidFill>
          <a:latin typeface="+mn-lt"/>
          <a:ea typeface="+mn-ea"/>
          <a:cs typeface="+mn-cs"/>
        </a:defRPr>
      </a:lvl3pPr>
      <a:lvl4pPr marL="355591" indent="-177796" algn="l" defTabSz="685783" rtl="0" eaLnBrk="1" latinLnBrk="0" hangingPunct="1">
        <a:lnSpc>
          <a:spcPct val="90000"/>
        </a:lnSpc>
        <a:spcBef>
          <a:spcPts val="375"/>
        </a:spcBef>
        <a:buClr>
          <a:schemeClr val="accent4"/>
        </a:buClr>
        <a:buFont typeface="Wingdings" pitchFamily="2" charset="2"/>
        <a:buChar char="§"/>
        <a:defRPr sz="1351" kern="1200">
          <a:solidFill>
            <a:schemeClr val="tx1"/>
          </a:solidFill>
          <a:latin typeface="+mn-lt"/>
          <a:ea typeface="+mn-ea"/>
          <a:cs typeface="+mn-cs"/>
        </a:defRPr>
      </a:lvl4pPr>
      <a:lvl5pPr marL="355591" indent="-17779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hemeOverride" Target="../theme/themeOverr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hyperlink" Target="https://unstats.un.org/sdgs/report/2020/goal-17/" TargetMode="Externa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1.xml"/><Relationship Id="rId1" Type="http://schemas.openxmlformats.org/officeDocument/2006/relationships/themeOverride" Target="../theme/themeOverride1.xml"/><Relationship Id="rId5" Type="http://schemas.openxmlformats.org/officeDocument/2006/relationships/hyperlink" Target="https://dashboards.sdgindex.org/" TargetMode="Externa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CE73D9B-6F2E-1042-8473-7DF8DC0D6E72}"/>
              </a:ext>
            </a:extLst>
          </p:cNvPr>
          <p:cNvSpPr>
            <a:spLocks noGrp="1"/>
          </p:cNvSpPr>
          <p:nvPr>
            <p:ph type="subTitle" idx="1"/>
          </p:nvPr>
        </p:nvSpPr>
        <p:spPr>
          <a:xfrm>
            <a:off x="361559" y="3499313"/>
            <a:ext cx="3067441" cy="1086036"/>
          </a:xfrm>
        </p:spPr>
        <p:txBody>
          <a:bodyPr/>
          <a:lstStyle/>
          <a:p>
            <a:r>
              <a:rPr lang="en-AU" sz="1200" dirty="0"/>
              <a:t>Damian Privitera, RMIT University</a:t>
            </a:r>
          </a:p>
          <a:p>
            <a:r>
              <a:rPr lang="en-AU" sz="1200" dirty="0"/>
              <a:t>Maren Klein, RMIT University</a:t>
            </a:r>
          </a:p>
          <a:p>
            <a:r>
              <a:rPr lang="en-AU" sz="1200" dirty="0"/>
              <a:t>25 March 2021</a:t>
            </a:r>
          </a:p>
        </p:txBody>
      </p:sp>
      <p:sp>
        <p:nvSpPr>
          <p:cNvPr id="5" name="TextBox 4">
            <a:extLst>
              <a:ext uri="{FF2B5EF4-FFF2-40B4-BE49-F238E27FC236}">
                <a16:creationId xmlns:a16="http://schemas.microsoft.com/office/drawing/2014/main" id="{7E8E21B2-A693-49A8-930D-5DA5981635B8}"/>
              </a:ext>
            </a:extLst>
          </p:cNvPr>
          <p:cNvSpPr txBox="1"/>
          <p:nvPr/>
        </p:nvSpPr>
        <p:spPr>
          <a:xfrm>
            <a:off x="192790" y="1849618"/>
            <a:ext cx="3693558" cy="1200329"/>
          </a:xfrm>
          <a:prstGeom prst="rect">
            <a:avLst/>
          </a:prstGeom>
          <a:solidFill>
            <a:schemeClr val="tx2"/>
          </a:solidFill>
        </p:spPr>
        <p:txBody>
          <a:bodyPr wrap="square">
            <a:spAutoFit/>
          </a:bodyPr>
          <a:lstStyle/>
          <a:p>
            <a:r>
              <a:rPr lang="en-AU" dirty="0">
                <a:solidFill>
                  <a:schemeClr val="bg1"/>
                </a:solidFill>
                <a:effectLst/>
                <a:latin typeface="Calibri" panose="020F0502020204030204" pitchFamily="34" charset="0"/>
                <a:ea typeface="DengXian" panose="020B0503020204020204" pitchFamily="2" charset="-122"/>
                <a:cs typeface="Cordia New" panose="020B0304020202020204" pitchFamily="34" charset="-34"/>
              </a:rPr>
              <a:t>The European Union and Sustainable Development Goal 17: maintaining, nurturing and establishing partnerships in uncertain times</a:t>
            </a:r>
            <a:endParaRPr lang="en-AU" dirty="0">
              <a:solidFill>
                <a:schemeClr val="bg1"/>
              </a:solidFill>
            </a:endParaRPr>
          </a:p>
        </p:txBody>
      </p:sp>
      <p:sp>
        <p:nvSpPr>
          <p:cNvPr id="3" name="TextBox 2">
            <a:extLst>
              <a:ext uri="{FF2B5EF4-FFF2-40B4-BE49-F238E27FC236}">
                <a16:creationId xmlns:a16="http://schemas.microsoft.com/office/drawing/2014/main" id="{CAA4F2FF-7A57-4019-BB39-869F432C9812}"/>
              </a:ext>
            </a:extLst>
          </p:cNvPr>
          <p:cNvSpPr txBox="1"/>
          <p:nvPr/>
        </p:nvSpPr>
        <p:spPr>
          <a:xfrm>
            <a:off x="192790" y="220257"/>
            <a:ext cx="3693558" cy="1015663"/>
          </a:xfrm>
          <a:prstGeom prst="rect">
            <a:avLst/>
          </a:prstGeom>
          <a:solidFill>
            <a:schemeClr val="tx2"/>
          </a:solidFill>
        </p:spPr>
        <p:txBody>
          <a:bodyPr vert="horz" wrap="square" lIns="91440" tIns="45720" rIns="91440" bIns="45720" rtlCol="0" anchor="t" anchorCtr="0">
            <a:spAutoFit/>
          </a:bodyPr>
          <a:lstStyle/>
          <a:p>
            <a:r>
              <a:rPr lang="en-AU" sz="2000" dirty="0"/>
              <a:t>Europe, the Asia Pacific and the Global Transformation Agenda</a:t>
            </a:r>
            <a:endParaRPr lang="en-AU" sz="2000" b="1" dirty="0"/>
          </a:p>
        </p:txBody>
      </p:sp>
    </p:spTree>
    <p:extLst>
      <p:ext uri="{BB962C8B-B14F-4D97-AF65-F5344CB8AC3E}">
        <p14:creationId xmlns:p14="http://schemas.microsoft.com/office/powerpoint/2010/main" val="1994806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6D7D2-9780-A648-83FF-6A8AFA6E9CBD}"/>
              </a:ext>
            </a:extLst>
          </p:cNvPr>
          <p:cNvSpPr>
            <a:spLocks noGrp="1"/>
          </p:cNvSpPr>
          <p:nvPr>
            <p:ph type="title"/>
          </p:nvPr>
        </p:nvSpPr>
        <p:spPr/>
        <p:txBody>
          <a:bodyPr>
            <a:normAutofit/>
          </a:bodyPr>
          <a:lstStyle>
            <a:defPPr>
              <a:defRPr lang="en-US"/>
            </a:defPPr>
            <a:lvl1pPr marL="0" algn="l" defTabSz="576072" rtl="0" eaLnBrk="1" latinLnBrk="0" hangingPunct="1">
              <a:defRPr sz="1134" kern="1200">
                <a:solidFill>
                  <a:schemeClr val="tx1"/>
                </a:solidFill>
                <a:latin typeface="+mn-lt"/>
                <a:ea typeface="+mn-ea"/>
                <a:cs typeface="+mn-cs"/>
              </a:defRPr>
            </a:lvl1pPr>
            <a:lvl2pPr marL="288036" algn="l" defTabSz="576072" rtl="0" eaLnBrk="1" latinLnBrk="0" hangingPunct="1">
              <a:defRPr sz="1134" kern="1200">
                <a:solidFill>
                  <a:schemeClr val="tx1"/>
                </a:solidFill>
                <a:latin typeface="+mn-lt"/>
                <a:ea typeface="+mn-ea"/>
                <a:cs typeface="+mn-cs"/>
              </a:defRPr>
            </a:lvl2pPr>
            <a:lvl3pPr marL="576072" algn="l" defTabSz="576072" rtl="0" eaLnBrk="1" latinLnBrk="0" hangingPunct="1">
              <a:defRPr sz="1134" kern="1200">
                <a:solidFill>
                  <a:schemeClr val="tx1"/>
                </a:solidFill>
                <a:latin typeface="+mn-lt"/>
                <a:ea typeface="+mn-ea"/>
                <a:cs typeface="+mn-cs"/>
              </a:defRPr>
            </a:lvl3pPr>
            <a:lvl4pPr marL="864108" algn="l" defTabSz="576072" rtl="0" eaLnBrk="1" latinLnBrk="0" hangingPunct="1">
              <a:defRPr sz="1134" kern="1200">
                <a:solidFill>
                  <a:schemeClr val="tx1"/>
                </a:solidFill>
                <a:latin typeface="+mn-lt"/>
                <a:ea typeface="+mn-ea"/>
                <a:cs typeface="+mn-cs"/>
              </a:defRPr>
            </a:lvl4pPr>
            <a:lvl5pPr marL="1152144" algn="l" defTabSz="576072" rtl="0" eaLnBrk="1" latinLnBrk="0" hangingPunct="1">
              <a:defRPr sz="1134" kern="1200">
                <a:solidFill>
                  <a:schemeClr val="tx1"/>
                </a:solidFill>
                <a:latin typeface="+mn-lt"/>
                <a:ea typeface="+mn-ea"/>
                <a:cs typeface="+mn-cs"/>
              </a:defRPr>
            </a:lvl5pPr>
            <a:lvl6pPr marL="1440180" algn="l" defTabSz="576072" rtl="0" eaLnBrk="1" latinLnBrk="0" hangingPunct="1">
              <a:defRPr sz="1134" kern="1200">
                <a:solidFill>
                  <a:schemeClr val="tx1"/>
                </a:solidFill>
                <a:latin typeface="+mn-lt"/>
                <a:ea typeface="+mn-ea"/>
                <a:cs typeface="+mn-cs"/>
              </a:defRPr>
            </a:lvl6pPr>
            <a:lvl7pPr marL="1728216" algn="l" defTabSz="576072" rtl="0" eaLnBrk="1" latinLnBrk="0" hangingPunct="1">
              <a:defRPr sz="1134" kern="1200">
                <a:solidFill>
                  <a:schemeClr val="tx1"/>
                </a:solidFill>
                <a:latin typeface="+mn-lt"/>
                <a:ea typeface="+mn-ea"/>
                <a:cs typeface="+mn-cs"/>
              </a:defRPr>
            </a:lvl7pPr>
            <a:lvl8pPr marL="2016252" algn="l" defTabSz="576072" rtl="0" eaLnBrk="1" latinLnBrk="0" hangingPunct="1">
              <a:defRPr sz="1134" kern="1200">
                <a:solidFill>
                  <a:schemeClr val="tx1"/>
                </a:solidFill>
                <a:latin typeface="+mn-lt"/>
                <a:ea typeface="+mn-ea"/>
                <a:cs typeface="+mn-cs"/>
              </a:defRPr>
            </a:lvl8pPr>
            <a:lvl9pPr marL="2304288" algn="l" defTabSz="576072" rtl="0" eaLnBrk="1" latinLnBrk="0" hangingPunct="1">
              <a:defRPr sz="1134" kern="1200">
                <a:solidFill>
                  <a:schemeClr val="tx1"/>
                </a:solidFill>
                <a:latin typeface="+mn-lt"/>
                <a:ea typeface="+mn-ea"/>
                <a:cs typeface="+mn-cs"/>
              </a:defRPr>
            </a:lvl9pPr>
          </a:lstStyle>
          <a:p>
            <a:r>
              <a:rPr lang="en-US" sz="2400" dirty="0">
                <a:solidFill>
                  <a:srgbClr val="FF0000"/>
                </a:solidFill>
              </a:rPr>
              <a:t>Why the Africa-EU Renewable Energy Cooperation </a:t>
            </a:r>
            <a:r>
              <a:rPr lang="en-US" sz="2400" dirty="0" err="1">
                <a:solidFill>
                  <a:srgbClr val="FF0000"/>
                </a:solidFill>
              </a:rPr>
              <a:t>Programme</a:t>
            </a:r>
            <a:r>
              <a:rPr lang="en-US" sz="2400" dirty="0">
                <a:solidFill>
                  <a:srgbClr val="FF0000"/>
                </a:solidFill>
              </a:rPr>
              <a:t> (RECP)?</a:t>
            </a:r>
          </a:p>
        </p:txBody>
      </p:sp>
      <p:sp>
        <p:nvSpPr>
          <p:cNvPr id="3" name="Content Placeholder 2">
            <a:extLst>
              <a:ext uri="{FF2B5EF4-FFF2-40B4-BE49-F238E27FC236}">
                <a16:creationId xmlns:a16="http://schemas.microsoft.com/office/drawing/2014/main" id="{65772C87-D05E-634B-B185-1C68C4BA734E}"/>
              </a:ext>
            </a:extLst>
          </p:cNvPr>
          <p:cNvSpPr>
            <a:spLocks noGrp="1"/>
          </p:cNvSpPr>
          <p:nvPr>
            <p:ph idx="1"/>
          </p:nvPr>
        </p:nvSpPr>
        <p:spPr>
          <a:xfrm>
            <a:off x="280989" y="1147344"/>
            <a:ext cx="6338473" cy="3192841"/>
          </a:xfrm>
        </p:spPr>
        <p:txBody>
          <a:bodyPr>
            <a:normAutofit fontScale="47500" lnSpcReduction="20000"/>
          </a:bodyPr>
          <a:lstStyle>
            <a:defPPr>
              <a:defRPr lang="en-US"/>
            </a:defPPr>
            <a:lvl1pPr marL="0" algn="l" defTabSz="576072" rtl="0" eaLnBrk="1" latinLnBrk="0" hangingPunct="1">
              <a:defRPr sz="1134" kern="1200">
                <a:solidFill>
                  <a:schemeClr val="tx1"/>
                </a:solidFill>
                <a:latin typeface="+mn-lt"/>
                <a:ea typeface="+mn-ea"/>
                <a:cs typeface="+mn-cs"/>
              </a:defRPr>
            </a:lvl1pPr>
            <a:lvl2pPr marL="288036" algn="l" defTabSz="576072" rtl="0" eaLnBrk="1" latinLnBrk="0" hangingPunct="1">
              <a:defRPr sz="1134" kern="1200">
                <a:solidFill>
                  <a:schemeClr val="tx1"/>
                </a:solidFill>
                <a:latin typeface="+mn-lt"/>
                <a:ea typeface="+mn-ea"/>
                <a:cs typeface="+mn-cs"/>
              </a:defRPr>
            </a:lvl2pPr>
            <a:lvl3pPr marL="576072" algn="l" defTabSz="576072" rtl="0" eaLnBrk="1" latinLnBrk="0" hangingPunct="1">
              <a:defRPr sz="1134" kern="1200">
                <a:solidFill>
                  <a:schemeClr val="tx1"/>
                </a:solidFill>
                <a:latin typeface="+mn-lt"/>
                <a:ea typeface="+mn-ea"/>
                <a:cs typeface="+mn-cs"/>
              </a:defRPr>
            </a:lvl3pPr>
            <a:lvl4pPr marL="864108" algn="l" defTabSz="576072" rtl="0" eaLnBrk="1" latinLnBrk="0" hangingPunct="1">
              <a:defRPr sz="1134" kern="1200">
                <a:solidFill>
                  <a:schemeClr val="tx1"/>
                </a:solidFill>
                <a:latin typeface="+mn-lt"/>
                <a:ea typeface="+mn-ea"/>
                <a:cs typeface="+mn-cs"/>
              </a:defRPr>
            </a:lvl4pPr>
            <a:lvl5pPr marL="1152144" algn="l" defTabSz="576072" rtl="0" eaLnBrk="1" latinLnBrk="0" hangingPunct="1">
              <a:defRPr sz="1134" kern="1200">
                <a:solidFill>
                  <a:schemeClr val="tx1"/>
                </a:solidFill>
                <a:latin typeface="+mn-lt"/>
                <a:ea typeface="+mn-ea"/>
                <a:cs typeface="+mn-cs"/>
              </a:defRPr>
            </a:lvl5pPr>
            <a:lvl6pPr marL="1440180" algn="l" defTabSz="576072" rtl="0" eaLnBrk="1" latinLnBrk="0" hangingPunct="1">
              <a:defRPr sz="1134" kern="1200">
                <a:solidFill>
                  <a:schemeClr val="tx1"/>
                </a:solidFill>
                <a:latin typeface="+mn-lt"/>
                <a:ea typeface="+mn-ea"/>
                <a:cs typeface="+mn-cs"/>
              </a:defRPr>
            </a:lvl6pPr>
            <a:lvl7pPr marL="1728216" algn="l" defTabSz="576072" rtl="0" eaLnBrk="1" latinLnBrk="0" hangingPunct="1">
              <a:defRPr sz="1134" kern="1200">
                <a:solidFill>
                  <a:schemeClr val="tx1"/>
                </a:solidFill>
                <a:latin typeface="+mn-lt"/>
                <a:ea typeface="+mn-ea"/>
                <a:cs typeface="+mn-cs"/>
              </a:defRPr>
            </a:lvl7pPr>
            <a:lvl8pPr marL="2016252" algn="l" defTabSz="576072" rtl="0" eaLnBrk="1" latinLnBrk="0" hangingPunct="1">
              <a:defRPr sz="1134" kern="1200">
                <a:solidFill>
                  <a:schemeClr val="tx1"/>
                </a:solidFill>
                <a:latin typeface="+mn-lt"/>
                <a:ea typeface="+mn-ea"/>
                <a:cs typeface="+mn-cs"/>
              </a:defRPr>
            </a:lvl8pPr>
            <a:lvl9pPr marL="2304288" algn="l" defTabSz="576072" rtl="0" eaLnBrk="1" latinLnBrk="0" hangingPunct="1">
              <a:defRPr sz="1134" kern="1200">
                <a:solidFill>
                  <a:schemeClr val="tx1"/>
                </a:solidFill>
                <a:latin typeface="+mn-lt"/>
                <a:ea typeface="+mn-ea"/>
                <a:cs typeface="+mn-cs"/>
              </a:defRPr>
            </a:lvl9pPr>
          </a:lstStyle>
          <a:p>
            <a:endParaRPr lang="en-AU" sz="3488" dirty="0"/>
          </a:p>
          <a:p>
            <a:pPr marL="180000" indent="-180000">
              <a:lnSpc>
                <a:spcPct val="120000"/>
              </a:lnSpc>
              <a:spcBef>
                <a:spcPts val="0"/>
              </a:spcBef>
              <a:spcAft>
                <a:spcPts val="0"/>
              </a:spcAft>
              <a:buFont typeface="Arial" panose="020B0604020202020204" pitchFamily="34" charset="0"/>
              <a:buChar char="•"/>
            </a:pPr>
            <a:r>
              <a:rPr lang="en-AU" sz="3800" dirty="0">
                <a:latin typeface="Calibri" panose="020F0502020204030204" pitchFamily="34" charset="0"/>
                <a:cs typeface="Calibri" panose="020F0502020204030204" pitchFamily="34" charset="0"/>
              </a:rPr>
              <a:t>“We need to be clear, we cannot envisage a different path between the developing and the developed world (…) This has to be a common effort.” (Francesco La Camera, director-general for Int. Renewable Energy Agency).</a:t>
            </a:r>
          </a:p>
          <a:p>
            <a:pPr marL="180000" indent="-180000">
              <a:lnSpc>
                <a:spcPct val="120000"/>
              </a:lnSpc>
              <a:spcBef>
                <a:spcPts val="0"/>
              </a:spcBef>
              <a:spcAft>
                <a:spcPts val="0"/>
              </a:spcAft>
              <a:buFont typeface="Arial" panose="020B0604020202020204" pitchFamily="34" charset="0"/>
              <a:buChar char="•"/>
            </a:pPr>
            <a:endParaRPr lang="en-AU" sz="3800" dirty="0">
              <a:latin typeface="Calibri" panose="020F0502020204030204" pitchFamily="34" charset="0"/>
              <a:cs typeface="Calibri" panose="020F0502020204030204" pitchFamily="34" charset="0"/>
            </a:endParaRPr>
          </a:p>
          <a:p>
            <a:pPr marL="180000" indent="-180000">
              <a:lnSpc>
                <a:spcPct val="120000"/>
              </a:lnSpc>
              <a:spcBef>
                <a:spcPts val="0"/>
              </a:spcBef>
              <a:spcAft>
                <a:spcPts val="0"/>
              </a:spcAft>
              <a:buFont typeface="Arial" panose="020B0604020202020204" pitchFamily="34" charset="0"/>
              <a:buChar char="•"/>
            </a:pPr>
            <a:r>
              <a:rPr lang="en-AU" sz="3800" dirty="0">
                <a:latin typeface="Calibri" panose="020F0502020204030204" pitchFamily="34" charset="0"/>
                <a:cs typeface="Calibri" panose="020F0502020204030204" pitchFamily="34" charset="0"/>
              </a:rPr>
              <a:t>Inaction also has consequences. If (developing countries) can leapfrog over centralized fossil-fuelled generation and go straight to onsite generation using renewables, it will have world-wide effects in tackling the climate crisis (Silverstein, 2021).</a:t>
            </a:r>
          </a:p>
          <a:p>
            <a:endParaRPr lang="en-AU" dirty="0"/>
          </a:p>
          <a:p>
            <a:endParaRPr lang="en-AU" dirty="0"/>
          </a:p>
          <a:p>
            <a:endParaRPr lang="en-AU" dirty="0"/>
          </a:p>
        </p:txBody>
      </p:sp>
    </p:spTree>
    <p:extLst>
      <p:ext uri="{BB962C8B-B14F-4D97-AF65-F5344CB8AC3E}">
        <p14:creationId xmlns:p14="http://schemas.microsoft.com/office/powerpoint/2010/main" val="981692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6D7D2-9780-A648-83FF-6A8AFA6E9CBD}"/>
              </a:ext>
            </a:extLst>
          </p:cNvPr>
          <p:cNvSpPr>
            <a:spLocks noGrp="1"/>
          </p:cNvSpPr>
          <p:nvPr>
            <p:ph type="title"/>
          </p:nvPr>
        </p:nvSpPr>
        <p:spPr>
          <a:xfrm>
            <a:off x="280989" y="273844"/>
            <a:ext cx="5642734" cy="529471"/>
          </a:xfrm>
        </p:spPr>
        <p:txBody>
          <a:bodyPr>
            <a:normAutofit/>
          </a:bodyPr>
          <a:lstStyle>
            <a:defPPr>
              <a:defRPr lang="en-US"/>
            </a:defPPr>
            <a:lvl1pPr marL="0" algn="l" defTabSz="576072" rtl="0" eaLnBrk="1" latinLnBrk="0" hangingPunct="1">
              <a:defRPr sz="1134" kern="1200">
                <a:solidFill>
                  <a:schemeClr val="tx1"/>
                </a:solidFill>
                <a:latin typeface="+mn-lt"/>
                <a:ea typeface="+mn-ea"/>
                <a:cs typeface="+mn-cs"/>
              </a:defRPr>
            </a:lvl1pPr>
            <a:lvl2pPr marL="288036" algn="l" defTabSz="576072" rtl="0" eaLnBrk="1" latinLnBrk="0" hangingPunct="1">
              <a:defRPr sz="1134" kern="1200">
                <a:solidFill>
                  <a:schemeClr val="tx1"/>
                </a:solidFill>
                <a:latin typeface="+mn-lt"/>
                <a:ea typeface="+mn-ea"/>
                <a:cs typeface="+mn-cs"/>
              </a:defRPr>
            </a:lvl2pPr>
            <a:lvl3pPr marL="576072" algn="l" defTabSz="576072" rtl="0" eaLnBrk="1" latinLnBrk="0" hangingPunct="1">
              <a:defRPr sz="1134" kern="1200">
                <a:solidFill>
                  <a:schemeClr val="tx1"/>
                </a:solidFill>
                <a:latin typeface="+mn-lt"/>
                <a:ea typeface="+mn-ea"/>
                <a:cs typeface="+mn-cs"/>
              </a:defRPr>
            </a:lvl3pPr>
            <a:lvl4pPr marL="864108" algn="l" defTabSz="576072" rtl="0" eaLnBrk="1" latinLnBrk="0" hangingPunct="1">
              <a:defRPr sz="1134" kern="1200">
                <a:solidFill>
                  <a:schemeClr val="tx1"/>
                </a:solidFill>
                <a:latin typeface="+mn-lt"/>
                <a:ea typeface="+mn-ea"/>
                <a:cs typeface="+mn-cs"/>
              </a:defRPr>
            </a:lvl4pPr>
            <a:lvl5pPr marL="1152144" algn="l" defTabSz="576072" rtl="0" eaLnBrk="1" latinLnBrk="0" hangingPunct="1">
              <a:defRPr sz="1134" kern="1200">
                <a:solidFill>
                  <a:schemeClr val="tx1"/>
                </a:solidFill>
                <a:latin typeface="+mn-lt"/>
                <a:ea typeface="+mn-ea"/>
                <a:cs typeface="+mn-cs"/>
              </a:defRPr>
            </a:lvl5pPr>
            <a:lvl6pPr marL="1440180" algn="l" defTabSz="576072" rtl="0" eaLnBrk="1" latinLnBrk="0" hangingPunct="1">
              <a:defRPr sz="1134" kern="1200">
                <a:solidFill>
                  <a:schemeClr val="tx1"/>
                </a:solidFill>
                <a:latin typeface="+mn-lt"/>
                <a:ea typeface="+mn-ea"/>
                <a:cs typeface="+mn-cs"/>
              </a:defRPr>
            </a:lvl6pPr>
            <a:lvl7pPr marL="1728216" algn="l" defTabSz="576072" rtl="0" eaLnBrk="1" latinLnBrk="0" hangingPunct="1">
              <a:defRPr sz="1134" kern="1200">
                <a:solidFill>
                  <a:schemeClr val="tx1"/>
                </a:solidFill>
                <a:latin typeface="+mn-lt"/>
                <a:ea typeface="+mn-ea"/>
                <a:cs typeface="+mn-cs"/>
              </a:defRPr>
            </a:lvl7pPr>
            <a:lvl8pPr marL="2016252" algn="l" defTabSz="576072" rtl="0" eaLnBrk="1" latinLnBrk="0" hangingPunct="1">
              <a:defRPr sz="1134" kern="1200">
                <a:solidFill>
                  <a:schemeClr val="tx1"/>
                </a:solidFill>
                <a:latin typeface="+mn-lt"/>
                <a:ea typeface="+mn-ea"/>
                <a:cs typeface="+mn-cs"/>
              </a:defRPr>
            </a:lvl8pPr>
            <a:lvl9pPr marL="2304288" algn="l" defTabSz="576072" rtl="0" eaLnBrk="1" latinLnBrk="0" hangingPunct="1">
              <a:defRPr sz="1134" kern="1200">
                <a:solidFill>
                  <a:schemeClr val="tx1"/>
                </a:solidFill>
                <a:latin typeface="+mn-lt"/>
                <a:ea typeface="+mn-ea"/>
                <a:cs typeface="+mn-cs"/>
              </a:defRPr>
            </a:lvl9pPr>
          </a:lstStyle>
          <a:p>
            <a:r>
              <a:rPr lang="en-US" sz="2800" dirty="0">
                <a:solidFill>
                  <a:srgbClr val="FF0000"/>
                </a:solidFill>
              </a:rPr>
              <a:t>What exactly is the RECP?</a:t>
            </a:r>
          </a:p>
        </p:txBody>
      </p:sp>
      <p:sp>
        <p:nvSpPr>
          <p:cNvPr id="3" name="Content Placeholder 2">
            <a:extLst>
              <a:ext uri="{FF2B5EF4-FFF2-40B4-BE49-F238E27FC236}">
                <a16:creationId xmlns:a16="http://schemas.microsoft.com/office/drawing/2014/main" id="{65772C87-D05E-634B-B185-1C68C4BA734E}"/>
              </a:ext>
            </a:extLst>
          </p:cNvPr>
          <p:cNvSpPr>
            <a:spLocks noGrp="1"/>
          </p:cNvSpPr>
          <p:nvPr>
            <p:ph idx="1"/>
          </p:nvPr>
        </p:nvSpPr>
        <p:spPr>
          <a:xfrm>
            <a:off x="280989" y="851509"/>
            <a:ext cx="6338473" cy="3760538"/>
          </a:xfrm>
        </p:spPr>
        <p:txBody>
          <a:bodyPr>
            <a:normAutofit fontScale="25000" lnSpcReduction="20000"/>
          </a:bodyPr>
          <a:lstStyle>
            <a:defPPr>
              <a:defRPr lang="en-US"/>
            </a:defPPr>
            <a:lvl1pPr marL="0" algn="l" defTabSz="576072" rtl="0" eaLnBrk="1" latinLnBrk="0" hangingPunct="1">
              <a:defRPr sz="1134" kern="1200">
                <a:solidFill>
                  <a:schemeClr val="tx1"/>
                </a:solidFill>
                <a:latin typeface="+mn-lt"/>
                <a:ea typeface="+mn-ea"/>
                <a:cs typeface="+mn-cs"/>
              </a:defRPr>
            </a:lvl1pPr>
            <a:lvl2pPr marL="288036" algn="l" defTabSz="576072" rtl="0" eaLnBrk="1" latinLnBrk="0" hangingPunct="1">
              <a:defRPr sz="1134" kern="1200">
                <a:solidFill>
                  <a:schemeClr val="tx1"/>
                </a:solidFill>
                <a:latin typeface="+mn-lt"/>
                <a:ea typeface="+mn-ea"/>
                <a:cs typeface="+mn-cs"/>
              </a:defRPr>
            </a:lvl2pPr>
            <a:lvl3pPr marL="576072" algn="l" defTabSz="576072" rtl="0" eaLnBrk="1" latinLnBrk="0" hangingPunct="1">
              <a:defRPr sz="1134" kern="1200">
                <a:solidFill>
                  <a:schemeClr val="tx1"/>
                </a:solidFill>
                <a:latin typeface="+mn-lt"/>
                <a:ea typeface="+mn-ea"/>
                <a:cs typeface="+mn-cs"/>
              </a:defRPr>
            </a:lvl3pPr>
            <a:lvl4pPr marL="864108" algn="l" defTabSz="576072" rtl="0" eaLnBrk="1" latinLnBrk="0" hangingPunct="1">
              <a:defRPr sz="1134" kern="1200">
                <a:solidFill>
                  <a:schemeClr val="tx1"/>
                </a:solidFill>
                <a:latin typeface="+mn-lt"/>
                <a:ea typeface="+mn-ea"/>
                <a:cs typeface="+mn-cs"/>
              </a:defRPr>
            </a:lvl4pPr>
            <a:lvl5pPr marL="1152144" algn="l" defTabSz="576072" rtl="0" eaLnBrk="1" latinLnBrk="0" hangingPunct="1">
              <a:defRPr sz="1134" kern="1200">
                <a:solidFill>
                  <a:schemeClr val="tx1"/>
                </a:solidFill>
                <a:latin typeface="+mn-lt"/>
                <a:ea typeface="+mn-ea"/>
                <a:cs typeface="+mn-cs"/>
              </a:defRPr>
            </a:lvl5pPr>
            <a:lvl6pPr marL="1440180" algn="l" defTabSz="576072" rtl="0" eaLnBrk="1" latinLnBrk="0" hangingPunct="1">
              <a:defRPr sz="1134" kern="1200">
                <a:solidFill>
                  <a:schemeClr val="tx1"/>
                </a:solidFill>
                <a:latin typeface="+mn-lt"/>
                <a:ea typeface="+mn-ea"/>
                <a:cs typeface="+mn-cs"/>
              </a:defRPr>
            </a:lvl6pPr>
            <a:lvl7pPr marL="1728216" algn="l" defTabSz="576072" rtl="0" eaLnBrk="1" latinLnBrk="0" hangingPunct="1">
              <a:defRPr sz="1134" kern="1200">
                <a:solidFill>
                  <a:schemeClr val="tx1"/>
                </a:solidFill>
                <a:latin typeface="+mn-lt"/>
                <a:ea typeface="+mn-ea"/>
                <a:cs typeface="+mn-cs"/>
              </a:defRPr>
            </a:lvl7pPr>
            <a:lvl8pPr marL="2016252" algn="l" defTabSz="576072" rtl="0" eaLnBrk="1" latinLnBrk="0" hangingPunct="1">
              <a:defRPr sz="1134" kern="1200">
                <a:solidFill>
                  <a:schemeClr val="tx1"/>
                </a:solidFill>
                <a:latin typeface="+mn-lt"/>
                <a:ea typeface="+mn-ea"/>
                <a:cs typeface="+mn-cs"/>
              </a:defRPr>
            </a:lvl8pPr>
            <a:lvl9pPr marL="2304288" algn="l" defTabSz="576072" rtl="0" eaLnBrk="1" latinLnBrk="0" hangingPunct="1">
              <a:defRPr sz="1134" kern="1200">
                <a:solidFill>
                  <a:schemeClr val="tx1"/>
                </a:solidFill>
                <a:latin typeface="+mn-lt"/>
                <a:ea typeface="+mn-ea"/>
                <a:cs typeface="+mn-cs"/>
              </a:defRPr>
            </a:lvl9pPr>
          </a:lstStyle>
          <a:p>
            <a:endParaRPr lang="en-AU" sz="3488" dirty="0"/>
          </a:p>
          <a:p>
            <a:pPr marL="180000" indent="-180000">
              <a:lnSpc>
                <a:spcPct val="120000"/>
              </a:lnSpc>
              <a:spcBef>
                <a:spcPts val="0"/>
              </a:spcBef>
              <a:spcAft>
                <a:spcPts val="0"/>
              </a:spcAft>
              <a:buFont typeface="Arial" panose="020B0604020202020204" pitchFamily="34" charset="0"/>
              <a:buChar char="•"/>
            </a:pPr>
            <a:r>
              <a:rPr lang="en-AU" sz="6400" dirty="0">
                <a:latin typeface="Calibri" panose="020F0502020204030204" pitchFamily="34" charset="0"/>
                <a:cs typeface="Calibri" panose="020F0502020204030204" pitchFamily="34" charset="0"/>
              </a:rPr>
              <a:t>Launched in 2010, the </a:t>
            </a:r>
            <a:r>
              <a:rPr lang="en-AU" sz="6400" i="1" dirty="0">
                <a:latin typeface="Calibri" panose="020F0502020204030204" pitchFamily="34" charset="0"/>
                <a:cs typeface="Calibri" panose="020F0502020204030204" pitchFamily="34" charset="0"/>
              </a:rPr>
              <a:t>Africa-EU Renewable Energy Cooperation Programme </a:t>
            </a:r>
            <a:r>
              <a:rPr lang="en-AU" sz="6400" dirty="0">
                <a:latin typeface="Calibri" panose="020F0502020204030204" pitchFamily="34" charset="0"/>
                <a:cs typeface="Calibri" panose="020F0502020204030204" pitchFamily="34" charset="0"/>
              </a:rPr>
              <a:t>(RECP) aims to overcome the existing constraints and barriers in developing renewable energy in Africa, and to exploit growing opportunities in this sector. (ICA)</a:t>
            </a:r>
          </a:p>
          <a:p>
            <a:pPr marL="180000" indent="-180000">
              <a:lnSpc>
                <a:spcPct val="120000"/>
              </a:lnSpc>
              <a:spcBef>
                <a:spcPts val="0"/>
              </a:spcBef>
              <a:spcAft>
                <a:spcPts val="0"/>
              </a:spcAft>
              <a:buFont typeface="Arial" panose="020B0604020202020204" pitchFamily="34" charset="0"/>
              <a:buChar char="•"/>
            </a:pPr>
            <a:r>
              <a:rPr lang="en-AU" sz="6400" b="1" dirty="0">
                <a:latin typeface="Calibri" panose="020F0502020204030204" pitchFamily="34" charset="0"/>
                <a:cs typeface="Calibri" panose="020F0502020204030204" pitchFamily="34" charset="0"/>
              </a:rPr>
              <a:t>Goal: </a:t>
            </a:r>
            <a:r>
              <a:rPr lang="en-AU" sz="6400" dirty="0">
                <a:latin typeface="Calibri" panose="020F0502020204030204" pitchFamily="34" charset="0"/>
                <a:cs typeface="Calibri" panose="020F0502020204030204" pitchFamily="34" charset="0"/>
              </a:rPr>
              <a:t>Promoting renewable energy market development in Africa. The programme seeks to maximise opportunities for cooperation between governments, NGOs, research institutions and universities, and business organisations in Europe and Africa. (European Commission)</a:t>
            </a:r>
          </a:p>
          <a:p>
            <a:pPr marL="180000" indent="-180000">
              <a:lnSpc>
                <a:spcPct val="120000"/>
              </a:lnSpc>
              <a:spcBef>
                <a:spcPts val="0"/>
              </a:spcBef>
              <a:spcAft>
                <a:spcPts val="0"/>
              </a:spcAft>
              <a:buFont typeface="Arial" panose="020B0604020202020204" pitchFamily="34" charset="0"/>
              <a:buChar char="•"/>
            </a:pPr>
            <a:r>
              <a:rPr lang="en-AU" sz="6400" b="1" dirty="0">
                <a:latin typeface="Calibri" panose="020F0502020204030204" pitchFamily="34" charset="0"/>
                <a:cs typeface="Calibri" panose="020F0502020204030204" pitchFamily="34" charset="0"/>
              </a:rPr>
              <a:t>Funding sources: </a:t>
            </a:r>
            <a:r>
              <a:rPr lang="en-AU" sz="6400" dirty="0">
                <a:latin typeface="Calibri" panose="020F0502020204030204" pitchFamily="34" charset="0"/>
                <a:cs typeface="Calibri" panose="020F0502020204030204" pitchFamily="34" charset="0"/>
              </a:rPr>
              <a:t>the European Commission, Austria, Finland, Germany and the Netherlands.</a:t>
            </a:r>
          </a:p>
          <a:p>
            <a:pPr marL="180000" indent="-180000">
              <a:lnSpc>
                <a:spcPct val="120000"/>
              </a:lnSpc>
              <a:spcBef>
                <a:spcPts val="0"/>
              </a:spcBef>
              <a:spcAft>
                <a:spcPts val="0"/>
              </a:spcAft>
              <a:buFont typeface="Arial" panose="020B0604020202020204" pitchFamily="34" charset="0"/>
              <a:buChar char="•"/>
            </a:pPr>
            <a:r>
              <a:rPr lang="en-AU" sz="6400" dirty="0">
                <a:latin typeface="Calibri" panose="020F0502020204030204" pitchFamily="34" charset="0"/>
                <a:cs typeface="Calibri" panose="020F0502020204030204" pitchFamily="34" charset="0"/>
              </a:rPr>
              <a:t>The RECP Start-up Phase is funded by the European Union under its Environment and Sustainable Management of Natural Resources including Energy (ENRTP) Programme. (Infrastructure Consortium of Africa)</a:t>
            </a:r>
          </a:p>
          <a:p>
            <a:endParaRPr lang="en-AU" dirty="0"/>
          </a:p>
          <a:p>
            <a:endParaRPr lang="en-AU" dirty="0"/>
          </a:p>
          <a:p>
            <a:endParaRPr lang="en-AU" dirty="0"/>
          </a:p>
        </p:txBody>
      </p:sp>
    </p:spTree>
    <p:extLst>
      <p:ext uri="{BB962C8B-B14F-4D97-AF65-F5344CB8AC3E}">
        <p14:creationId xmlns:p14="http://schemas.microsoft.com/office/powerpoint/2010/main" val="412839530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D6A3E-2C5E-4073-9E7A-78D13F190AF5}"/>
              </a:ext>
            </a:extLst>
          </p:cNvPr>
          <p:cNvSpPr>
            <a:spLocks noGrp="1"/>
          </p:cNvSpPr>
          <p:nvPr>
            <p:ph type="title"/>
          </p:nvPr>
        </p:nvSpPr>
        <p:spPr>
          <a:xfrm>
            <a:off x="280989" y="273844"/>
            <a:ext cx="5642734" cy="877530"/>
          </a:xfrm>
        </p:spPr>
        <p:txBody>
          <a:bodyPr/>
          <a:lstStyle>
            <a:defPPr>
              <a:defRPr lang="en-US"/>
            </a:defPPr>
            <a:lvl1pPr marL="0" algn="l" defTabSz="576072" rtl="0" eaLnBrk="1" latinLnBrk="0" hangingPunct="1">
              <a:defRPr sz="1134" kern="1200">
                <a:solidFill>
                  <a:schemeClr val="tx1"/>
                </a:solidFill>
                <a:latin typeface="+mn-lt"/>
                <a:ea typeface="+mn-ea"/>
                <a:cs typeface="+mn-cs"/>
              </a:defRPr>
            </a:lvl1pPr>
            <a:lvl2pPr marL="288036" algn="l" defTabSz="576072" rtl="0" eaLnBrk="1" latinLnBrk="0" hangingPunct="1">
              <a:defRPr sz="1134" kern="1200">
                <a:solidFill>
                  <a:schemeClr val="tx1"/>
                </a:solidFill>
                <a:latin typeface="+mn-lt"/>
                <a:ea typeface="+mn-ea"/>
                <a:cs typeface="+mn-cs"/>
              </a:defRPr>
            </a:lvl2pPr>
            <a:lvl3pPr marL="576072" algn="l" defTabSz="576072" rtl="0" eaLnBrk="1" latinLnBrk="0" hangingPunct="1">
              <a:defRPr sz="1134" kern="1200">
                <a:solidFill>
                  <a:schemeClr val="tx1"/>
                </a:solidFill>
                <a:latin typeface="+mn-lt"/>
                <a:ea typeface="+mn-ea"/>
                <a:cs typeface="+mn-cs"/>
              </a:defRPr>
            </a:lvl3pPr>
            <a:lvl4pPr marL="864108" algn="l" defTabSz="576072" rtl="0" eaLnBrk="1" latinLnBrk="0" hangingPunct="1">
              <a:defRPr sz="1134" kern="1200">
                <a:solidFill>
                  <a:schemeClr val="tx1"/>
                </a:solidFill>
                <a:latin typeface="+mn-lt"/>
                <a:ea typeface="+mn-ea"/>
                <a:cs typeface="+mn-cs"/>
              </a:defRPr>
            </a:lvl4pPr>
            <a:lvl5pPr marL="1152144" algn="l" defTabSz="576072" rtl="0" eaLnBrk="1" latinLnBrk="0" hangingPunct="1">
              <a:defRPr sz="1134" kern="1200">
                <a:solidFill>
                  <a:schemeClr val="tx1"/>
                </a:solidFill>
                <a:latin typeface="+mn-lt"/>
                <a:ea typeface="+mn-ea"/>
                <a:cs typeface="+mn-cs"/>
              </a:defRPr>
            </a:lvl5pPr>
            <a:lvl6pPr marL="1440180" algn="l" defTabSz="576072" rtl="0" eaLnBrk="1" latinLnBrk="0" hangingPunct="1">
              <a:defRPr sz="1134" kern="1200">
                <a:solidFill>
                  <a:schemeClr val="tx1"/>
                </a:solidFill>
                <a:latin typeface="+mn-lt"/>
                <a:ea typeface="+mn-ea"/>
                <a:cs typeface="+mn-cs"/>
              </a:defRPr>
            </a:lvl6pPr>
            <a:lvl7pPr marL="1728216" algn="l" defTabSz="576072" rtl="0" eaLnBrk="1" latinLnBrk="0" hangingPunct="1">
              <a:defRPr sz="1134" kern="1200">
                <a:solidFill>
                  <a:schemeClr val="tx1"/>
                </a:solidFill>
                <a:latin typeface="+mn-lt"/>
                <a:ea typeface="+mn-ea"/>
                <a:cs typeface="+mn-cs"/>
              </a:defRPr>
            </a:lvl7pPr>
            <a:lvl8pPr marL="2016252" algn="l" defTabSz="576072" rtl="0" eaLnBrk="1" latinLnBrk="0" hangingPunct="1">
              <a:defRPr sz="1134" kern="1200">
                <a:solidFill>
                  <a:schemeClr val="tx1"/>
                </a:solidFill>
                <a:latin typeface="+mn-lt"/>
                <a:ea typeface="+mn-ea"/>
                <a:cs typeface="+mn-cs"/>
              </a:defRPr>
            </a:lvl8pPr>
            <a:lvl9pPr marL="2304288" algn="l" defTabSz="576072" rtl="0" eaLnBrk="1" latinLnBrk="0" hangingPunct="1">
              <a:defRPr sz="1134" kern="1200">
                <a:solidFill>
                  <a:schemeClr val="tx1"/>
                </a:solidFill>
                <a:latin typeface="+mn-lt"/>
                <a:ea typeface="+mn-ea"/>
                <a:cs typeface="+mn-cs"/>
              </a:defRPr>
            </a:lvl9pPr>
          </a:lstStyle>
          <a:p>
            <a:r>
              <a:rPr lang="en-AU" sz="2800" dirty="0">
                <a:solidFill>
                  <a:srgbClr val="FF0000"/>
                </a:solidFill>
              </a:rPr>
              <a:t>Current main objectives and projects</a:t>
            </a:r>
          </a:p>
        </p:txBody>
      </p:sp>
      <p:sp>
        <p:nvSpPr>
          <p:cNvPr id="3" name="Content Placeholder 2">
            <a:extLst>
              <a:ext uri="{FF2B5EF4-FFF2-40B4-BE49-F238E27FC236}">
                <a16:creationId xmlns:a16="http://schemas.microsoft.com/office/drawing/2014/main" id="{A56AC24E-C7C5-4756-84B0-DC89423611C2}"/>
              </a:ext>
            </a:extLst>
          </p:cNvPr>
          <p:cNvSpPr>
            <a:spLocks noGrp="1"/>
          </p:cNvSpPr>
          <p:nvPr>
            <p:ph idx="1"/>
          </p:nvPr>
        </p:nvSpPr>
        <p:spPr>
          <a:xfrm>
            <a:off x="238538" y="1151374"/>
            <a:ext cx="6338473" cy="3484547"/>
          </a:xfrm>
        </p:spPr>
        <p:txBody>
          <a:bodyPr/>
          <a:lstStyle>
            <a:defPPr>
              <a:defRPr lang="en-US"/>
            </a:defPPr>
            <a:lvl1pPr marL="0" algn="l" defTabSz="576072" rtl="0" eaLnBrk="1" latinLnBrk="0" hangingPunct="1">
              <a:defRPr sz="1134" kern="1200">
                <a:solidFill>
                  <a:schemeClr val="tx1"/>
                </a:solidFill>
                <a:latin typeface="+mn-lt"/>
                <a:ea typeface="+mn-ea"/>
                <a:cs typeface="+mn-cs"/>
              </a:defRPr>
            </a:lvl1pPr>
            <a:lvl2pPr marL="288036" algn="l" defTabSz="576072" rtl="0" eaLnBrk="1" latinLnBrk="0" hangingPunct="1">
              <a:defRPr sz="1134" kern="1200">
                <a:solidFill>
                  <a:schemeClr val="tx1"/>
                </a:solidFill>
                <a:latin typeface="+mn-lt"/>
                <a:ea typeface="+mn-ea"/>
                <a:cs typeface="+mn-cs"/>
              </a:defRPr>
            </a:lvl2pPr>
            <a:lvl3pPr marL="576072" algn="l" defTabSz="576072" rtl="0" eaLnBrk="1" latinLnBrk="0" hangingPunct="1">
              <a:defRPr sz="1134" kern="1200">
                <a:solidFill>
                  <a:schemeClr val="tx1"/>
                </a:solidFill>
                <a:latin typeface="+mn-lt"/>
                <a:ea typeface="+mn-ea"/>
                <a:cs typeface="+mn-cs"/>
              </a:defRPr>
            </a:lvl3pPr>
            <a:lvl4pPr marL="864108" algn="l" defTabSz="576072" rtl="0" eaLnBrk="1" latinLnBrk="0" hangingPunct="1">
              <a:defRPr sz="1134" kern="1200">
                <a:solidFill>
                  <a:schemeClr val="tx1"/>
                </a:solidFill>
                <a:latin typeface="+mn-lt"/>
                <a:ea typeface="+mn-ea"/>
                <a:cs typeface="+mn-cs"/>
              </a:defRPr>
            </a:lvl4pPr>
            <a:lvl5pPr marL="1152144" algn="l" defTabSz="576072" rtl="0" eaLnBrk="1" latinLnBrk="0" hangingPunct="1">
              <a:defRPr sz="1134" kern="1200">
                <a:solidFill>
                  <a:schemeClr val="tx1"/>
                </a:solidFill>
                <a:latin typeface="+mn-lt"/>
                <a:ea typeface="+mn-ea"/>
                <a:cs typeface="+mn-cs"/>
              </a:defRPr>
            </a:lvl5pPr>
            <a:lvl6pPr marL="1440180" algn="l" defTabSz="576072" rtl="0" eaLnBrk="1" latinLnBrk="0" hangingPunct="1">
              <a:defRPr sz="1134" kern="1200">
                <a:solidFill>
                  <a:schemeClr val="tx1"/>
                </a:solidFill>
                <a:latin typeface="+mn-lt"/>
                <a:ea typeface="+mn-ea"/>
                <a:cs typeface="+mn-cs"/>
              </a:defRPr>
            </a:lvl6pPr>
            <a:lvl7pPr marL="1728216" algn="l" defTabSz="576072" rtl="0" eaLnBrk="1" latinLnBrk="0" hangingPunct="1">
              <a:defRPr sz="1134" kern="1200">
                <a:solidFill>
                  <a:schemeClr val="tx1"/>
                </a:solidFill>
                <a:latin typeface="+mn-lt"/>
                <a:ea typeface="+mn-ea"/>
                <a:cs typeface="+mn-cs"/>
              </a:defRPr>
            </a:lvl7pPr>
            <a:lvl8pPr marL="2016252" algn="l" defTabSz="576072" rtl="0" eaLnBrk="1" latinLnBrk="0" hangingPunct="1">
              <a:defRPr sz="1134" kern="1200">
                <a:solidFill>
                  <a:schemeClr val="tx1"/>
                </a:solidFill>
                <a:latin typeface="+mn-lt"/>
                <a:ea typeface="+mn-ea"/>
                <a:cs typeface="+mn-cs"/>
              </a:defRPr>
            </a:lvl8pPr>
            <a:lvl9pPr marL="2304288" algn="l" defTabSz="576072" rtl="0" eaLnBrk="1" latinLnBrk="0" hangingPunct="1">
              <a:defRPr sz="1134" kern="1200">
                <a:solidFill>
                  <a:schemeClr val="tx1"/>
                </a:solidFill>
                <a:latin typeface="+mn-lt"/>
                <a:ea typeface="+mn-ea"/>
                <a:cs typeface="+mn-cs"/>
              </a:defRPr>
            </a:lvl9pPr>
          </a:lstStyle>
          <a:p>
            <a:r>
              <a:rPr lang="en-AU" sz="1400" b="1" dirty="0">
                <a:latin typeface="Calibri" panose="020F0502020204030204" pitchFamily="34" charset="0"/>
                <a:cs typeface="Calibri" panose="020F0502020204030204" pitchFamily="34" charset="0"/>
              </a:rPr>
              <a:t>Objectives:</a:t>
            </a:r>
          </a:p>
          <a:p>
            <a:pPr marL="171450" indent="-171450">
              <a:buFont typeface="Arial" panose="020B0604020202020204" pitchFamily="34" charset="0"/>
              <a:buChar char="•"/>
            </a:pPr>
            <a:r>
              <a:rPr lang="en-AU" sz="1400" dirty="0">
                <a:latin typeface="Calibri" panose="020F0502020204030204" pitchFamily="34" charset="0"/>
                <a:cs typeface="Calibri" panose="020F0502020204030204" pitchFamily="34" charset="0"/>
              </a:rPr>
              <a:t>Policy Advisory Services</a:t>
            </a:r>
          </a:p>
          <a:p>
            <a:pPr marL="171450" indent="-171450">
              <a:buFont typeface="Arial" panose="020B0604020202020204" pitchFamily="34" charset="0"/>
              <a:buChar char="•"/>
            </a:pPr>
            <a:r>
              <a:rPr lang="en-AU" sz="1400" dirty="0">
                <a:latin typeface="Calibri" panose="020F0502020204030204" pitchFamily="34" charset="0"/>
                <a:cs typeface="Calibri" panose="020F0502020204030204" pitchFamily="34" charset="0"/>
              </a:rPr>
              <a:t>Private Sector Cooperation</a:t>
            </a:r>
          </a:p>
          <a:p>
            <a:pPr marL="171450" indent="-171450">
              <a:buFont typeface="Arial" panose="020B0604020202020204" pitchFamily="34" charset="0"/>
              <a:buChar char="•"/>
            </a:pPr>
            <a:r>
              <a:rPr lang="en-AU" sz="1400" dirty="0">
                <a:latin typeface="Calibri" panose="020F0502020204030204" pitchFamily="34" charset="0"/>
                <a:cs typeface="Calibri" panose="020F0502020204030204" pitchFamily="34" charset="0"/>
              </a:rPr>
              <a:t>Project preparation and flagship investment projects </a:t>
            </a:r>
          </a:p>
          <a:p>
            <a:pPr marL="171450" indent="-171450">
              <a:buFont typeface="Arial" panose="020B0604020202020204" pitchFamily="34" charset="0"/>
              <a:buChar char="•"/>
            </a:pPr>
            <a:r>
              <a:rPr lang="en-AU" sz="1400" dirty="0">
                <a:latin typeface="Calibri" panose="020F0502020204030204" pitchFamily="34" charset="0"/>
                <a:cs typeface="Calibri" panose="020F0502020204030204" pitchFamily="34" charset="0"/>
              </a:rPr>
              <a:t>Technology, innovation and capacity development </a:t>
            </a:r>
          </a:p>
          <a:p>
            <a:r>
              <a:rPr lang="en-AU" sz="1400" b="1" dirty="0">
                <a:latin typeface="Calibri" panose="020F0502020204030204" pitchFamily="34" charset="0"/>
                <a:cs typeface="Calibri" panose="020F0502020204030204" pitchFamily="34" charset="0"/>
              </a:rPr>
              <a:t>Projects:</a:t>
            </a:r>
          </a:p>
          <a:p>
            <a:pPr marL="285750" indent="-285750">
              <a:buFont typeface="Arial" panose="020B0604020202020204" pitchFamily="34" charset="0"/>
              <a:buChar char="•"/>
            </a:pPr>
            <a:r>
              <a:rPr lang="en-AU" sz="1400" dirty="0">
                <a:latin typeface="Calibri" panose="020F0502020204030204" pitchFamily="34" charset="0"/>
                <a:cs typeface="Calibri" panose="020F0502020204030204" pitchFamily="34" charset="0"/>
              </a:rPr>
              <a:t>Tanzania – Zambia Interconnector</a:t>
            </a:r>
          </a:p>
          <a:p>
            <a:pPr marL="285750" indent="-285750">
              <a:buFont typeface="Arial" panose="020B0604020202020204" pitchFamily="34" charset="0"/>
              <a:buChar char="•"/>
            </a:pPr>
            <a:r>
              <a:rPr lang="en-AU" sz="1400" dirty="0">
                <a:latin typeface="Calibri" panose="020F0502020204030204" pitchFamily="34" charset="0"/>
                <a:cs typeface="Calibri" panose="020F0502020204030204" pitchFamily="34" charset="0"/>
              </a:rPr>
              <a:t>Climate Investor 1 (Nigeria)</a:t>
            </a:r>
          </a:p>
          <a:p>
            <a:pPr marL="285750" indent="-285750">
              <a:buFont typeface="Arial" panose="020B0604020202020204" pitchFamily="34" charset="0"/>
              <a:buChar char="•"/>
            </a:pPr>
            <a:r>
              <a:rPr lang="en-AU" sz="1400" dirty="0">
                <a:latin typeface="Calibri" panose="020F0502020204030204" pitchFamily="34" charset="0"/>
                <a:cs typeface="Calibri" panose="020F0502020204030204" pitchFamily="34" charset="0"/>
              </a:rPr>
              <a:t>Construction of the DEFISOL power plant in Benin, EU, France joint project</a:t>
            </a:r>
          </a:p>
          <a:p>
            <a:endParaRPr lang="en-AU" dirty="0"/>
          </a:p>
          <a:p>
            <a:endParaRPr lang="en-AU" b="1" u="sng" dirty="0"/>
          </a:p>
          <a:p>
            <a:endParaRPr lang="en-AU" dirty="0"/>
          </a:p>
        </p:txBody>
      </p:sp>
    </p:spTree>
    <p:extLst>
      <p:ext uri="{BB962C8B-B14F-4D97-AF65-F5344CB8AC3E}">
        <p14:creationId xmlns:p14="http://schemas.microsoft.com/office/powerpoint/2010/main" val="331064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433B5-F6D0-9D44-AC0E-148A3AFA8E8E}"/>
              </a:ext>
            </a:extLst>
          </p:cNvPr>
          <p:cNvSpPr>
            <a:spLocks noGrp="1"/>
          </p:cNvSpPr>
          <p:nvPr>
            <p:ph type="title"/>
          </p:nvPr>
        </p:nvSpPr>
        <p:spPr/>
        <p:txBody>
          <a:bodyPr>
            <a:normAutofit/>
          </a:bodyPr>
          <a:lstStyle>
            <a:defPPr>
              <a:defRPr lang="en-US"/>
            </a:defPPr>
            <a:lvl1pPr marL="0" algn="l" defTabSz="576072" rtl="0" eaLnBrk="1" latinLnBrk="0" hangingPunct="1">
              <a:defRPr sz="1134" kern="1200">
                <a:solidFill>
                  <a:schemeClr val="tx1"/>
                </a:solidFill>
                <a:latin typeface="+mn-lt"/>
                <a:ea typeface="+mn-ea"/>
                <a:cs typeface="+mn-cs"/>
              </a:defRPr>
            </a:lvl1pPr>
            <a:lvl2pPr marL="288036" algn="l" defTabSz="576072" rtl="0" eaLnBrk="1" latinLnBrk="0" hangingPunct="1">
              <a:defRPr sz="1134" kern="1200">
                <a:solidFill>
                  <a:schemeClr val="tx1"/>
                </a:solidFill>
                <a:latin typeface="+mn-lt"/>
                <a:ea typeface="+mn-ea"/>
                <a:cs typeface="+mn-cs"/>
              </a:defRPr>
            </a:lvl2pPr>
            <a:lvl3pPr marL="576072" algn="l" defTabSz="576072" rtl="0" eaLnBrk="1" latinLnBrk="0" hangingPunct="1">
              <a:defRPr sz="1134" kern="1200">
                <a:solidFill>
                  <a:schemeClr val="tx1"/>
                </a:solidFill>
                <a:latin typeface="+mn-lt"/>
                <a:ea typeface="+mn-ea"/>
                <a:cs typeface="+mn-cs"/>
              </a:defRPr>
            </a:lvl3pPr>
            <a:lvl4pPr marL="864108" algn="l" defTabSz="576072" rtl="0" eaLnBrk="1" latinLnBrk="0" hangingPunct="1">
              <a:defRPr sz="1134" kern="1200">
                <a:solidFill>
                  <a:schemeClr val="tx1"/>
                </a:solidFill>
                <a:latin typeface="+mn-lt"/>
                <a:ea typeface="+mn-ea"/>
                <a:cs typeface="+mn-cs"/>
              </a:defRPr>
            </a:lvl4pPr>
            <a:lvl5pPr marL="1152144" algn="l" defTabSz="576072" rtl="0" eaLnBrk="1" latinLnBrk="0" hangingPunct="1">
              <a:defRPr sz="1134" kern="1200">
                <a:solidFill>
                  <a:schemeClr val="tx1"/>
                </a:solidFill>
                <a:latin typeface="+mn-lt"/>
                <a:ea typeface="+mn-ea"/>
                <a:cs typeface="+mn-cs"/>
              </a:defRPr>
            </a:lvl5pPr>
            <a:lvl6pPr marL="1440180" algn="l" defTabSz="576072" rtl="0" eaLnBrk="1" latinLnBrk="0" hangingPunct="1">
              <a:defRPr sz="1134" kern="1200">
                <a:solidFill>
                  <a:schemeClr val="tx1"/>
                </a:solidFill>
                <a:latin typeface="+mn-lt"/>
                <a:ea typeface="+mn-ea"/>
                <a:cs typeface="+mn-cs"/>
              </a:defRPr>
            </a:lvl6pPr>
            <a:lvl7pPr marL="1728216" algn="l" defTabSz="576072" rtl="0" eaLnBrk="1" latinLnBrk="0" hangingPunct="1">
              <a:defRPr sz="1134" kern="1200">
                <a:solidFill>
                  <a:schemeClr val="tx1"/>
                </a:solidFill>
                <a:latin typeface="+mn-lt"/>
                <a:ea typeface="+mn-ea"/>
                <a:cs typeface="+mn-cs"/>
              </a:defRPr>
            </a:lvl7pPr>
            <a:lvl8pPr marL="2016252" algn="l" defTabSz="576072" rtl="0" eaLnBrk="1" latinLnBrk="0" hangingPunct="1">
              <a:defRPr sz="1134" kern="1200">
                <a:solidFill>
                  <a:schemeClr val="tx1"/>
                </a:solidFill>
                <a:latin typeface="+mn-lt"/>
                <a:ea typeface="+mn-ea"/>
                <a:cs typeface="+mn-cs"/>
              </a:defRPr>
            </a:lvl8pPr>
            <a:lvl9pPr marL="2304288" algn="l" defTabSz="576072" rtl="0" eaLnBrk="1" latinLnBrk="0" hangingPunct="1">
              <a:defRPr sz="1134" kern="1200">
                <a:solidFill>
                  <a:schemeClr val="tx1"/>
                </a:solidFill>
                <a:latin typeface="+mn-lt"/>
                <a:ea typeface="+mn-ea"/>
                <a:cs typeface="+mn-cs"/>
              </a:defRPr>
            </a:lvl9pPr>
          </a:lstStyle>
          <a:p>
            <a:r>
              <a:rPr lang="en-US" sz="2800" dirty="0">
                <a:solidFill>
                  <a:srgbClr val="FF0000"/>
                </a:solidFill>
              </a:rPr>
              <a:t>Impact of COVID-19</a:t>
            </a:r>
          </a:p>
        </p:txBody>
      </p:sp>
      <p:sp>
        <p:nvSpPr>
          <p:cNvPr id="3" name="Content Placeholder 2">
            <a:extLst>
              <a:ext uri="{FF2B5EF4-FFF2-40B4-BE49-F238E27FC236}">
                <a16:creationId xmlns:a16="http://schemas.microsoft.com/office/drawing/2014/main" id="{457C81E2-0EB4-864D-A44B-CFE37452F0B9}"/>
              </a:ext>
            </a:extLst>
          </p:cNvPr>
          <p:cNvSpPr>
            <a:spLocks noGrp="1"/>
          </p:cNvSpPr>
          <p:nvPr>
            <p:ph idx="1"/>
          </p:nvPr>
        </p:nvSpPr>
        <p:spPr>
          <a:xfrm>
            <a:off x="238538" y="770930"/>
            <a:ext cx="6338473" cy="3192841"/>
          </a:xfrm>
        </p:spPr>
        <p:txBody>
          <a:bodyPr>
            <a:normAutofit/>
          </a:bodyPr>
          <a:lstStyle>
            <a:defPPr>
              <a:defRPr lang="en-US"/>
            </a:defPPr>
            <a:lvl1pPr marL="0" algn="l" defTabSz="576072" rtl="0" eaLnBrk="1" latinLnBrk="0" hangingPunct="1">
              <a:defRPr sz="1134" kern="1200">
                <a:solidFill>
                  <a:schemeClr val="tx1"/>
                </a:solidFill>
                <a:latin typeface="+mn-lt"/>
                <a:ea typeface="+mn-ea"/>
                <a:cs typeface="+mn-cs"/>
              </a:defRPr>
            </a:lvl1pPr>
            <a:lvl2pPr marL="288036" algn="l" defTabSz="576072" rtl="0" eaLnBrk="1" latinLnBrk="0" hangingPunct="1">
              <a:defRPr sz="1134" kern="1200">
                <a:solidFill>
                  <a:schemeClr val="tx1"/>
                </a:solidFill>
                <a:latin typeface="+mn-lt"/>
                <a:ea typeface="+mn-ea"/>
                <a:cs typeface="+mn-cs"/>
              </a:defRPr>
            </a:lvl2pPr>
            <a:lvl3pPr marL="576072" algn="l" defTabSz="576072" rtl="0" eaLnBrk="1" latinLnBrk="0" hangingPunct="1">
              <a:defRPr sz="1134" kern="1200">
                <a:solidFill>
                  <a:schemeClr val="tx1"/>
                </a:solidFill>
                <a:latin typeface="+mn-lt"/>
                <a:ea typeface="+mn-ea"/>
                <a:cs typeface="+mn-cs"/>
              </a:defRPr>
            </a:lvl3pPr>
            <a:lvl4pPr marL="864108" algn="l" defTabSz="576072" rtl="0" eaLnBrk="1" latinLnBrk="0" hangingPunct="1">
              <a:defRPr sz="1134" kern="1200">
                <a:solidFill>
                  <a:schemeClr val="tx1"/>
                </a:solidFill>
                <a:latin typeface="+mn-lt"/>
                <a:ea typeface="+mn-ea"/>
                <a:cs typeface="+mn-cs"/>
              </a:defRPr>
            </a:lvl4pPr>
            <a:lvl5pPr marL="1152144" algn="l" defTabSz="576072" rtl="0" eaLnBrk="1" latinLnBrk="0" hangingPunct="1">
              <a:defRPr sz="1134" kern="1200">
                <a:solidFill>
                  <a:schemeClr val="tx1"/>
                </a:solidFill>
                <a:latin typeface="+mn-lt"/>
                <a:ea typeface="+mn-ea"/>
                <a:cs typeface="+mn-cs"/>
              </a:defRPr>
            </a:lvl5pPr>
            <a:lvl6pPr marL="1440180" algn="l" defTabSz="576072" rtl="0" eaLnBrk="1" latinLnBrk="0" hangingPunct="1">
              <a:defRPr sz="1134" kern="1200">
                <a:solidFill>
                  <a:schemeClr val="tx1"/>
                </a:solidFill>
                <a:latin typeface="+mn-lt"/>
                <a:ea typeface="+mn-ea"/>
                <a:cs typeface="+mn-cs"/>
              </a:defRPr>
            </a:lvl6pPr>
            <a:lvl7pPr marL="1728216" algn="l" defTabSz="576072" rtl="0" eaLnBrk="1" latinLnBrk="0" hangingPunct="1">
              <a:defRPr sz="1134" kern="1200">
                <a:solidFill>
                  <a:schemeClr val="tx1"/>
                </a:solidFill>
                <a:latin typeface="+mn-lt"/>
                <a:ea typeface="+mn-ea"/>
                <a:cs typeface="+mn-cs"/>
              </a:defRPr>
            </a:lvl7pPr>
            <a:lvl8pPr marL="2016252" algn="l" defTabSz="576072" rtl="0" eaLnBrk="1" latinLnBrk="0" hangingPunct="1">
              <a:defRPr sz="1134" kern="1200">
                <a:solidFill>
                  <a:schemeClr val="tx1"/>
                </a:solidFill>
                <a:latin typeface="+mn-lt"/>
                <a:ea typeface="+mn-ea"/>
                <a:cs typeface="+mn-cs"/>
              </a:defRPr>
            </a:lvl8pPr>
            <a:lvl9pPr marL="2304288" algn="l" defTabSz="576072" rtl="0" eaLnBrk="1" latinLnBrk="0" hangingPunct="1">
              <a:defRPr sz="1134" kern="1200">
                <a:solidFill>
                  <a:schemeClr val="tx1"/>
                </a:solidFill>
                <a:latin typeface="+mn-lt"/>
                <a:ea typeface="+mn-ea"/>
                <a:cs typeface="+mn-cs"/>
              </a:defRPr>
            </a:lvl9pPr>
          </a:lstStyle>
          <a:p>
            <a:r>
              <a:rPr lang="en-US" sz="1400" dirty="0">
                <a:latin typeface="Calibri" panose="020F0502020204030204" pitchFamily="34" charset="0"/>
                <a:cs typeface="Calibri" panose="020F0502020204030204" pitchFamily="34" charset="0"/>
              </a:rPr>
              <a:t>While energy sustainability as an area of cooperation continues in the period of COVID-19, health and pandemic management has shifted focus energy as the prime focus of EU-African relations.</a:t>
            </a:r>
          </a:p>
          <a:p>
            <a:r>
              <a:rPr lang="en-AU" sz="1400" i="1" dirty="0">
                <a:latin typeface="Calibri" panose="020F0502020204030204" pitchFamily="34" charset="0"/>
                <a:cs typeface="Calibri" panose="020F0502020204030204" pitchFamily="34" charset="0"/>
              </a:rPr>
              <a:t>“The health crisis has forced governments to shift their immediate priorities to purely emergency measures, resulting in a lack of financing available for expanding and improving electricity infrastructure” </a:t>
            </a:r>
            <a:r>
              <a:rPr lang="en-AU" sz="1400" dirty="0">
                <a:latin typeface="Calibri" panose="020F0502020204030204" pitchFamily="34" charset="0"/>
                <a:cs typeface="Calibri" panose="020F0502020204030204" pitchFamily="34" charset="0"/>
              </a:rPr>
              <a:t>(IEA).</a:t>
            </a:r>
          </a:p>
          <a:p>
            <a:r>
              <a:rPr lang="en-AU" sz="1400" dirty="0">
                <a:latin typeface="Calibri" panose="020F0502020204030204" pitchFamily="34" charset="0"/>
                <a:cs typeface="Calibri" panose="020F0502020204030204" pitchFamily="34" charset="0"/>
              </a:rPr>
              <a:t>Urgency: A delayed recovery would see the number of individuals without access to electricity increase from almost 590 to 630 million by 2030</a:t>
            </a:r>
            <a:r>
              <a:rPr lang="en-AU" sz="900" dirty="0">
                <a:latin typeface="Calibri" panose="020F0502020204030204" pitchFamily="34" charset="0"/>
                <a:cs typeface="Calibri" panose="020F0502020204030204" pitchFamily="34" charset="0"/>
              </a:rPr>
              <a:t>. </a:t>
            </a:r>
            <a:endParaRPr lang="en-US" sz="900" dirty="0">
              <a:latin typeface="Calibri" panose="020F0502020204030204" pitchFamily="34" charset="0"/>
              <a:cs typeface="Calibri" panose="020F0502020204030204" pitchFamily="34" charset="0"/>
            </a:endParaRPr>
          </a:p>
          <a:p>
            <a:endParaRPr lang="en-US" sz="900" dirty="0"/>
          </a:p>
          <a:p>
            <a:endParaRPr lang="en-US" sz="900" dirty="0"/>
          </a:p>
        </p:txBody>
      </p:sp>
      <p:pic>
        <p:nvPicPr>
          <p:cNvPr id="3074" name="Picture 2" descr="page1image50254512">
            <a:extLst>
              <a:ext uri="{FF2B5EF4-FFF2-40B4-BE49-F238E27FC236}">
                <a16:creationId xmlns:a16="http://schemas.microsoft.com/office/drawing/2014/main" id="{47290F24-30E8-AA4D-A2D9-0928F425D6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3086" y="2960982"/>
            <a:ext cx="3309376" cy="20055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8A3EF26-07C5-F34E-B404-C12DC8317014}"/>
              </a:ext>
            </a:extLst>
          </p:cNvPr>
          <p:cNvSpPr txBox="1"/>
          <p:nvPr/>
        </p:nvSpPr>
        <p:spPr>
          <a:xfrm>
            <a:off x="5011911" y="3813730"/>
            <a:ext cx="662748" cy="196208"/>
          </a:xfrm>
          <a:prstGeom prst="rect">
            <a:avLst/>
          </a:prstGeom>
          <a:noFill/>
        </p:spPr>
        <p:txBody>
          <a:bodyPr wrap="square" rtlCol="0">
            <a:spAutoFit/>
          </a:bodyPr>
          <a:lstStyle>
            <a:defPPr>
              <a:defRPr lang="en-US"/>
            </a:defPPr>
            <a:lvl1pPr marL="0" algn="l" defTabSz="576072" rtl="0" eaLnBrk="1" latinLnBrk="0" hangingPunct="1">
              <a:defRPr sz="1134" kern="1200">
                <a:solidFill>
                  <a:schemeClr val="tx1"/>
                </a:solidFill>
                <a:latin typeface="+mn-lt"/>
                <a:ea typeface="+mn-ea"/>
                <a:cs typeface="+mn-cs"/>
              </a:defRPr>
            </a:lvl1pPr>
            <a:lvl2pPr marL="288036" algn="l" defTabSz="576072" rtl="0" eaLnBrk="1" latinLnBrk="0" hangingPunct="1">
              <a:defRPr sz="1134" kern="1200">
                <a:solidFill>
                  <a:schemeClr val="tx1"/>
                </a:solidFill>
                <a:latin typeface="+mn-lt"/>
                <a:ea typeface="+mn-ea"/>
                <a:cs typeface="+mn-cs"/>
              </a:defRPr>
            </a:lvl2pPr>
            <a:lvl3pPr marL="576072" algn="l" defTabSz="576072" rtl="0" eaLnBrk="1" latinLnBrk="0" hangingPunct="1">
              <a:defRPr sz="1134" kern="1200">
                <a:solidFill>
                  <a:schemeClr val="tx1"/>
                </a:solidFill>
                <a:latin typeface="+mn-lt"/>
                <a:ea typeface="+mn-ea"/>
                <a:cs typeface="+mn-cs"/>
              </a:defRPr>
            </a:lvl3pPr>
            <a:lvl4pPr marL="864108" algn="l" defTabSz="576072" rtl="0" eaLnBrk="1" latinLnBrk="0" hangingPunct="1">
              <a:defRPr sz="1134" kern="1200">
                <a:solidFill>
                  <a:schemeClr val="tx1"/>
                </a:solidFill>
                <a:latin typeface="+mn-lt"/>
                <a:ea typeface="+mn-ea"/>
                <a:cs typeface="+mn-cs"/>
              </a:defRPr>
            </a:lvl4pPr>
            <a:lvl5pPr marL="1152144" algn="l" defTabSz="576072" rtl="0" eaLnBrk="1" latinLnBrk="0" hangingPunct="1">
              <a:defRPr sz="1134" kern="1200">
                <a:solidFill>
                  <a:schemeClr val="tx1"/>
                </a:solidFill>
                <a:latin typeface="+mn-lt"/>
                <a:ea typeface="+mn-ea"/>
                <a:cs typeface="+mn-cs"/>
              </a:defRPr>
            </a:lvl5pPr>
            <a:lvl6pPr marL="1440180" algn="l" defTabSz="576072" rtl="0" eaLnBrk="1" latinLnBrk="0" hangingPunct="1">
              <a:defRPr sz="1134" kern="1200">
                <a:solidFill>
                  <a:schemeClr val="tx1"/>
                </a:solidFill>
                <a:latin typeface="+mn-lt"/>
                <a:ea typeface="+mn-ea"/>
                <a:cs typeface="+mn-cs"/>
              </a:defRPr>
            </a:lvl6pPr>
            <a:lvl7pPr marL="1728216" algn="l" defTabSz="576072" rtl="0" eaLnBrk="1" latinLnBrk="0" hangingPunct="1">
              <a:defRPr sz="1134" kern="1200">
                <a:solidFill>
                  <a:schemeClr val="tx1"/>
                </a:solidFill>
                <a:latin typeface="+mn-lt"/>
                <a:ea typeface="+mn-ea"/>
                <a:cs typeface="+mn-cs"/>
              </a:defRPr>
            </a:lvl7pPr>
            <a:lvl8pPr marL="2016252" algn="l" defTabSz="576072" rtl="0" eaLnBrk="1" latinLnBrk="0" hangingPunct="1">
              <a:defRPr sz="1134" kern="1200">
                <a:solidFill>
                  <a:schemeClr val="tx1"/>
                </a:solidFill>
                <a:latin typeface="+mn-lt"/>
                <a:ea typeface="+mn-ea"/>
                <a:cs typeface="+mn-cs"/>
              </a:defRPr>
            </a:lvl8pPr>
            <a:lvl9pPr marL="2304288" algn="l" defTabSz="576072" rtl="0" eaLnBrk="1" latinLnBrk="0" hangingPunct="1">
              <a:defRPr sz="1134" kern="1200">
                <a:solidFill>
                  <a:schemeClr val="tx1"/>
                </a:solidFill>
                <a:latin typeface="+mn-lt"/>
                <a:ea typeface="+mn-ea"/>
                <a:cs typeface="+mn-cs"/>
              </a:defRPr>
            </a:lvl9pPr>
          </a:lstStyle>
          <a:p>
            <a:r>
              <a:rPr lang="en-US" sz="675" dirty="0"/>
              <a:t>IEA, 2020</a:t>
            </a:r>
          </a:p>
        </p:txBody>
      </p:sp>
    </p:spTree>
    <p:extLst>
      <p:ext uri="{BB962C8B-B14F-4D97-AF65-F5344CB8AC3E}">
        <p14:creationId xmlns:p14="http://schemas.microsoft.com/office/powerpoint/2010/main" val="398108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0B6CE-050C-D941-BBE6-35ED94EFAFE4}"/>
              </a:ext>
            </a:extLst>
          </p:cNvPr>
          <p:cNvSpPr>
            <a:spLocks noGrp="1"/>
          </p:cNvSpPr>
          <p:nvPr>
            <p:ph type="title"/>
          </p:nvPr>
        </p:nvSpPr>
        <p:spPr/>
        <p:txBody>
          <a:bodyPr>
            <a:noAutofit/>
          </a:bodyPr>
          <a:lstStyle>
            <a:defPPr>
              <a:defRPr lang="en-US"/>
            </a:defPPr>
            <a:lvl1pPr marL="0" algn="l" defTabSz="576072" rtl="0" eaLnBrk="1" latinLnBrk="0" hangingPunct="1">
              <a:defRPr sz="1134" kern="1200">
                <a:solidFill>
                  <a:schemeClr val="tx1"/>
                </a:solidFill>
                <a:latin typeface="+mn-lt"/>
                <a:ea typeface="+mn-ea"/>
                <a:cs typeface="+mn-cs"/>
              </a:defRPr>
            </a:lvl1pPr>
            <a:lvl2pPr marL="288036" algn="l" defTabSz="576072" rtl="0" eaLnBrk="1" latinLnBrk="0" hangingPunct="1">
              <a:defRPr sz="1134" kern="1200">
                <a:solidFill>
                  <a:schemeClr val="tx1"/>
                </a:solidFill>
                <a:latin typeface="+mn-lt"/>
                <a:ea typeface="+mn-ea"/>
                <a:cs typeface="+mn-cs"/>
              </a:defRPr>
            </a:lvl2pPr>
            <a:lvl3pPr marL="576072" algn="l" defTabSz="576072" rtl="0" eaLnBrk="1" latinLnBrk="0" hangingPunct="1">
              <a:defRPr sz="1134" kern="1200">
                <a:solidFill>
                  <a:schemeClr val="tx1"/>
                </a:solidFill>
                <a:latin typeface="+mn-lt"/>
                <a:ea typeface="+mn-ea"/>
                <a:cs typeface="+mn-cs"/>
              </a:defRPr>
            </a:lvl3pPr>
            <a:lvl4pPr marL="864108" algn="l" defTabSz="576072" rtl="0" eaLnBrk="1" latinLnBrk="0" hangingPunct="1">
              <a:defRPr sz="1134" kern="1200">
                <a:solidFill>
                  <a:schemeClr val="tx1"/>
                </a:solidFill>
                <a:latin typeface="+mn-lt"/>
                <a:ea typeface="+mn-ea"/>
                <a:cs typeface="+mn-cs"/>
              </a:defRPr>
            </a:lvl4pPr>
            <a:lvl5pPr marL="1152144" algn="l" defTabSz="576072" rtl="0" eaLnBrk="1" latinLnBrk="0" hangingPunct="1">
              <a:defRPr sz="1134" kern="1200">
                <a:solidFill>
                  <a:schemeClr val="tx1"/>
                </a:solidFill>
                <a:latin typeface="+mn-lt"/>
                <a:ea typeface="+mn-ea"/>
                <a:cs typeface="+mn-cs"/>
              </a:defRPr>
            </a:lvl5pPr>
            <a:lvl6pPr marL="1440180" algn="l" defTabSz="576072" rtl="0" eaLnBrk="1" latinLnBrk="0" hangingPunct="1">
              <a:defRPr sz="1134" kern="1200">
                <a:solidFill>
                  <a:schemeClr val="tx1"/>
                </a:solidFill>
                <a:latin typeface="+mn-lt"/>
                <a:ea typeface="+mn-ea"/>
                <a:cs typeface="+mn-cs"/>
              </a:defRPr>
            </a:lvl6pPr>
            <a:lvl7pPr marL="1728216" algn="l" defTabSz="576072" rtl="0" eaLnBrk="1" latinLnBrk="0" hangingPunct="1">
              <a:defRPr sz="1134" kern="1200">
                <a:solidFill>
                  <a:schemeClr val="tx1"/>
                </a:solidFill>
                <a:latin typeface="+mn-lt"/>
                <a:ea typeface="+mn-ea"/>
                <a:cs typeface="+mn-cs"/>
              </a:defRPr>
            </a:lvl7pPr>
            <a:lvl8pPr marL="2016252" algn="l" defTabSz="576072" rtl="0" eaLnBrk="1" latinLnBrk="0" hangingPunct="1">
              <a:defRPr sz="1134" kern="1200">
                <a:solidFill>
                  <a:schemeClr val="tx1"/>
                </a:solidFill>
                <a:latin typeface="+mn-lt"/>
                <a:ea typeface="+mn-ea"/>
                <a:cs typeface="+mn-cs"/>
              </a:defRPr>
            </a:lvl8pPr>
            <a:lvl9pPr marL="2304288" algn="l" defTabSz="576072" rtl="0" eaLnBrk="1" latinLnBrk="0" hangingPunct="1">
              <a:defRPr sz="1134" kern="1200">
                <a:solidFill>
                  <a:schemeClr val="tx1"/>
                </a:solidFill>
                <a:latin typeface="+mn-lt"/>
                <a:ea typeface="+mn-ea"/>
                <a:cs typeface="+mn-cs"/>
              </a:defRPr>
            </a:lvl9pPr>
          </a:lstStyle>
          <a:p>
            <a:pPr lvl="0"/>
            <a:r>
              <a:rPr lang="en-US" sz="2400" dirty="0">
                <a:solidFill>
                  <a:srgbClr val="FF0000"/>
                </a:solidFill>
              </a:rPr>
              <a:t>SDG 17 in the Asia-Pacific: </a:t>
            </a:r>
            <a:br>
              <a:rPr lang="en-US" sz="2400" dirty="0">
                <a:solidFill>
                  <a:srgbClr val="FF0000"/>
                </a:solidFill>
              </a:rPr>
            </a:br>
            <a:r>
              <a:rPr lang="en-AU" sz="2400" b="1" dirty="0">
                <a:solidFill>
                  <a:srgbClr val="FF0000"/>
                </a:solidFill>
              </a:rPr>
              <a:t>Enhanced Regional EU-ASEAN Dialogue Instrument (E-READI)</a:t>
            </a:r>
            <a:br>
              <a:rPr lang="en-AU" sz="2400" b="1" dirty="0">
                <a:solidFill>
                  <a:srgbClr val="FF0000"/>
                </a:solidFill>
              </a:rPr>
            </a:br>
            <a:br>
              <a:rPr lang="en-US" sz="1800" dirty="0"/>
            </a:br>
            <a:endParaRPr lang="en-US" sz="1800" dirty="0"/>
          </a:p>
        </p:txBody>
      </p:sp>
      <p:sp>
        <p:nvSpPr>
          <p:cNvPr id="3" name="Content Placeholder 2">
            <a:extLst>
              <a:ext uri="{FF2B5EF4-FFF2-40B4-BE49-F238E27FC236}">
                <a16:creationId xmlns:a16="http://schemas.microsoft.com/office/drawing/2014/main" id="{4C0E57BC-388E-9544-89F0-59B5900B33CC}"/>
              </a:ext>
            </a:extLst>
          </p:cNvPr>
          <p:cNvSpPr>
            <a:spLocks noGrp="1"/>
          </p:cNvSpPr>
          <p:nvPr>
            <p:ph idx="1"/>
          </p:nvPr>
        </p:nvSpPr>
        <p:spPr/>
        <p:txBody>
          <a:bodyPr>
            <a:normAutofit/>
          </a:bodyPr>
          <a:lstStyle>
            <a:defPPr>
              <a:defRPr lang="en-US"/>
            </a:defPPr>
            <a:lvl1pPr marL="0" algn="l" defTabSz="576072" rtl="0" eaLnBrk="1" latinLnBrk="0" hangingPunct="1">
              <a:defRPr sz="1134" kern="1200">
                <a:solidFill>
                  <a:schemeClr val="tx1"/>
                </a:solidFill>
                <a:latin typeface="+mn-lt"/>
                <a:ea typeface="+mn-ea"/>
                <a:cs typeface="+mn-cs"/>
              </a:defRPr>
            </a:lvl1pPr>
            <a:lvl2pPr marL="288036" algn="l" defTabSz="576072" rtl="0" eaLnBrk="1" latinLnBrk="0" hangingPunct="1">
              <a:defRPr sz="1134" kern="1200">
                <a:solidFill>
                  <a:schemeClr val="tx1"/>
                </a:solidFill>
                <a:latin typeface="+mn-lt"/>
                <a:ea typeface="+mn-ea"/>
                <a:cs typeface="+mn-cs"/>
              </a:defRPr>
            </a:lvl2pPr>
            <a:lvl3pPr marL="576072" algn="l" defTabSz="576072" rtl="0" eaLnBrk="1" latinLnBrk="0" hangingPunct="1">
              <a:defRPr sz="1134" kern="1200">
                <a:solidFill>
                  <a:schemeClr val="tx1"/>
                </a:solidFill>
                <a:latin typeface="+mn-lt"/>
                <a:ea typeface="+mn-ea"/>
                <a:cs typeface="+mn-cs"/>
              </a:defRPr>
            </a:lvl3pPr>
            <a:lvl4pPr marL="864108" algn="l" defTabSz="576072" rtl="0" eaLnBrk="1" latinLnBrk="0" hangingPunct="1">
              <a:defRPr sz="1134" kern="1200">
                <a:solidFill>
                  <a:schemeClr val="tx1"/>
                </a:solidFill>
                <a:latin typeface="+mn-lt"/>
                <a:ea typeface="+mn-ea"/>
                <a:cs typeface="+mn-cs"/>
              </a:defRPr>
            </a:lvl4pPr>
            <a:lvl5pPr marL="1152144" algn="l" defTabSz="576072" rtl="0" eaLnBrk="1" latinLnBrk="0" hangingPunct="1">
              <a:defRPr sz="1134" kern="1200">
                <a:solidFill>
                  <a:schemeClr val="tx1"/>
                </a:solidFill>
                <a:latin typeface="+mn-lt"/>
                <a:ea typeface="+mn-ea"/>
                <a:cs typeface="+mn-cs"/>
              </a:defRPr>
            </a:lvl5pPr>
            <a:lvl6pPr marL="1440180" algn="l" defTabSz="576072" rtl="0" eaLnBrk="1" latinLnBrk="0" hangingPunct="1">
              <a:defRPr sz="1134" kern="1200">
                <a:solidFill>
                  <a:schemeClr val="tx1"/>
                </a:solidFill>
                <a:latin typeface="+mn-lt"/>
                <a:ea typeface="+mn-ea"/>
                <a:cs typeface="+mn-cs"/>
              </a:defRPr>
            </a:lvl6pPr>
            <a:lvl7pPr marL="1728216" algn="l" defTabSz="576072" rtl="0" eaLnBrk="1" latinLnBrk="0" hangingPunct="1">
              <a:defRPr sz="1134" kern="1200">
                <a:solidFill>
                  <a:schemeClr val="tx1"/>
                </a:solidFill>
                <a:latin typeface="+mn-lt"/>
                <a:ea typeface="+mn-ea"/>
                <a:cs typeface="+mn-cs"/>
              </a:defRPr>
            </a:lvl7pPr>
            <a:lvl8pPr marL="2016252" algn="l" defTabSz="576072" rtl="0" eaLnBrk="1" latinLnBrk="0" hangingPunct="1">
              <a:defRPr sz="1134" kern="1200">
                <a:solidFill>
                  <a:schemeClr val="tx1"/>
                </a:solidFill>
                <a:latin typeface="+mn-lt"/>
                <a:ea typeface="+mn-ea"/>
                <a:cs typeface="+mn-cs"/>
              </a:defRPr>
            </a:lvl8pPr>
            <a:lvl9pPr marL="2304288" algn="l" defTabSz="576072" rtl="0" eaLnBrk="1" latinLnBrk="0" hangingPunct="1">
              <a:defRPr sz="1134" kern="1200">
                <a:solidFill>
                  <a:schemeClr val="tx1"/>
                </a:solidFill>
                <a:latin typeface="+mn-lt"/>
                <a:ea typeface="+mn-ea"/>
                <a:cs typeface="+mn-cs"/>
              </a:defRPr>
            </a:lvl9pPr>
          </a:lstStyle>
          <a:p>
            <a:pPr marL="0" lvl="0" indent="0">
              <a:buNone/>
            </a:pPr>
            <a:r>
              <a:rPr lang="en-AU" sz="1600" b="1" dirty="0">
                <a:latin typeface="Calibri" panose="020F0502020204030204" pitchFamily="34" charset="0"/>
                <a:cs typeface="Calibri" panose="020F0502020204030204" pitchFamily="34" charset="0"/>
              </a:rPr>
              <a:t>From the EU-ASEAN Plan of Action:</a:t>
            </a:r>
            <a:endParaRPr lang="en-AU" sz="16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AU" sz="1600" dirty="0">
                <a:latin typeface="Calibri" panose="020F0502020204030204" pitchFamily="34" charset="0"/>
                <a:cs typeface="Calibri" panose="020F0502020204030204" pitchFamily="34" charset="0"/>
              </a:rPr>
              <a:t>Expand Trade, Business and Investment</a:t>
            </a:r>
          </a:p>
          <a:p>
            <a:pPr marL="171450" indent="-171450">
              <a:buFont typeface="Arial" panose="020B0604020202020204" pitchFamily="34" charset="0"/>
              <a:buChar char="•"/>
            </a:pPr>
            <a:r>
              <a:rPr lang="en-AU" sz="1600" dirty="0">
                <a:latin typeface="Calibri" panose="020F0502020204030204" pitchFamily="34" charset="0"/>
                <a:cs typeface="Calibri" panose="020F0502020204030204" pitchFamily="34" charset="0"/>
              </a:rPr>
              <a:t>Strengthen the role of the private sector and Public-Private Partnership</a:t>
            </a:r>
          </a:p>
          <a:p>
            <a:pPr marL="171450" indent="-171450">
              <a:buFont typeface="Arial" panose="020B0604020202020204" pitchFamily="34" charset="0"/>
              <a:buChar char="•"/>
            </a:pPr>
            <a:r>
              <a:rPr lang="en-AU" sz="1600" dirty="0">
                <a:latin typeface="Calibri" panose="020F0502020204030204" pitchFamily="34" charset="0"/>
                <a:cs typeface="Calibri" panose="020F0502020204030204" pitchFamily="34" charset="0"/>
              </a:rPr>
              <a:t>Strengthen Cooperation in Transport, Energy and ICT</a:t>
            </a:r>
          </a:p>
          <a:p>
            <a:pPr marL="171450" indent="-171450">
              <a:buFont typeface="Arial" panose="020B0604020202020204" pitchFamily="34" charset="0"/>
              <a:buChar char="•"/>
            </a:pPr>
            <a:r>
              <a:rPr lang="en-AU" sz="1600" dirty="0">
                <a:latin typeface="Calibri" panose="020F0502020204030204" pitchFamily="34" charset="0"/>
                <a:cs typeface="Calibri" panose="020F0502020204030204" pitchFamily="34" charset="0"/>
              </a:rPr>
              <a:t>Enhance cooperation on research and innovation, Science and Technology </a:t>
            </a:r>
          </a:p>
          <a:p>
            <a:pPr marL="171450" indent="-171450">
              <a:buFont typeface="Arial" panose="020B0604020202020204" pitchFamily="34" charset="0"/>
              <a:buChar char="•"/>
            </a:pPr>
            <a:r>
              <a:rPr lang="en-AU" sz="1600" dirty="0">
                <a:latin typeface="Calibri" panose="020F0502020204030204" pitchFamily="34" charset="0"/>
                <a:cs typeface="Calibri" panose="020F0502020204030204" pitchFamily="34" charset="0"/>
              </a:rPr>
              <a:t>Address regional and global environmental challenges and promote sustainable development (EEAS)</a:t>
            </a:r>
          </a:p>
          <a:p>
            <a:pPr marL="0" indent="0">
              <a:buNone/>
            </a:pPr>
            <a:endParaRPr lang="en-AU" dirty="0"/>
          </a:p>
          <a:p>
            <a:pPr marL="0" indent="0">
              <a:buNone/>
            </a:pPr>
            <a:endParaRPr lang="en-US" dirty="0"/>
          </a:p>
        </p:txBody>
      </p:sp>
    </p:spTree>
    <p:extLst>
      <p:ext uri="{BB962C8B-B14F-4D97-AF65-F5344CB8AC3E}">
        <p14:creationId xmlns:p14="http://schemas.microsoft.com/office/powerpoint/2010/main" val="2803456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D932D-405A-9C49-9631-1C2A8C3DD073}"/>
              </a:ext>
            </a:extLst>
          </p:cNvPr>
          <p:cNvSpPr>
            <a:spLocks noGrp="1"/>
          </p:cNvSpPr>
          <p:nvPr>
            <p:ph type="title"/>
          </p:nvPr>
        </p:nvSpPr>
        <p:spPr/>
        <p:txBody>
          <a:bodyPr/>
          <a:lstStyle>
            <a:defPPr>
              <a:defRPr lang="en-US"/>
            </a:defPPr>
            <a:lvl1pPr marL="0" algn="l" defTabSz="576072" rtl="0" eaLnBrk="1" latinLnBrk="0" hangingPunct="1">
              <a:defRPr sz="1134" kern="1200">
                <a:solidFill>
                  <a:schemeClr val="tx1"/>
                </a:solidFill>
                <a:latin typeface="+mn-lt"/>
                <a:ea typeface="+mn-ea"/>
                <a:cs typeface="+mn-cs"/>
              </a:defRPr>
            </a:lvl1pPr>
            <a:lvl2pPr marL="288036" algn="l" defTabSz="576072" rtl="0" eaLnBrk="1" latinLnBrk="0" hangingPunct="1">
              <a:defRPr sz="1134" kern="1200">
                <a:solidFill>
                  <a:schemeClr val="tx1"/>
                </a:solidFill>
                <a:latin typeface="+mn-lt"/>
                <a:ea typeface="+mn-ea"/>
                <a:cs typeface="+mn-cs"/>
              </a:defRPr>
            </a:lvl2pPr>
            <a:lvl3pPr marL="576072" algn="l" defTabSz="576072" rtl="0" eaLnBrk="1" latinLnBrk="0" hangingPunct="1">
              <a:defRPr sz="1134" kern="1200">
                <a:solidFill>
                  <a:schemeClr val="tx1"/>
                </a:solidFill>
                <a:latin typeface="+mn-lt"/>
                <a:ea typeface="+mn-ea"/>
                <a:cs typeface="+mn-cs"/>
              </a:defRPr>
            </a:lvl3pPr>
            <a:lvl4pPr marL="864108" algn="l" defTabSz="576072" rtl="0" eaLnBrk="1" latinLnBrk="0" hangingPunct="1">
              <a:defRPr sz="1134" kern="1200">
                <a:solidFill>
                  <a:schemeClr val="tx1"/>
                </a:solidFill>
                <a:latin typeface="+mn-lt"/>
                <a:ea typeface="+mn-ea"/>
                <a:cs typeface="+mn-cs"/>
              </a:defRPr>
            </a:lvl4pPr>
            <a:lvl5pPr marL="1152144" algn="l" defTabSz="576072" rtl="0" eaLnBrk="1" latinLnBrk="0" hangingPunct="1">
              <a:defRPr sz="1134" kern="1200">
                <a:solidFill>
                  <a:schemeClr val="tx1"/>
                </a:solidFill>
                <a:latin typeface="+mn-lt"/>
                <a:ea typeface="+mn-ea"/>
                <a:cs typeface="+mn-cs"/>
              </a:defRPr>
            </a:lvl5pPr>
            <a:lvl6pPr marL="1440180" algn="l" defTabSz="576072" rtl="0" eaLnBrk="1" latinLnBrk="0" hangingPunct="1">
              <a:defRPr sz="1134" kern="1200">
                <a:solidFill>
                  <a:schemeClr val="tx1"/>
                </a:solidFill>
                <a:latin typeface="+mn-lt"/>
                <a:ea typeface="+mn-ea"/>
                <a:cs typeface="+mn-cs"/>
              </a:defRPr>
            </a:lvl6pPr>
            <a:lvl7pPr marL="1728216" algn="l" defTabSz="576072" rtl="0" eaLnBrk="1" latinLnBrk="0" hangingPunct="1">
              <a:defRPr sz="1134" kern="1200">
                <a:solidFill>
                  <a:schemeClr val="tx1"/>
                </a:solidFill>
                <a:latin typeface="+mn-lt"/>
                <a:ea typeface="+mn-ea"/>
                <a:cs typeface="+mn-cs"/>
              </a:defRPr>
            </a:lvl7pPr>
            <a:lvl8pPr marL="2016252" algn="l" defTabSz="576072" rtl="0" eaLnBrk="1" latinLnBrk="0" hangingPunct="1">
              <a:defRPr sz="1134" kern="1200">
                <a:solidFill>
                  <a:schemeClr val="tx1"/>
                </a:solidFill>
                <a:latin typeface="+mn-lt"/>
                <a:ea typeface="+mn-ea"/>
                <a:cs typeface="+mn-cs"/>
              </a:defRPr>
            </a:lvl8pPr>
            <a:lvl9pPr marL="2304288" algn="l" defTabSz="576072" rtl="0" eaLnBrk="1" latinLnBrk="0" hangingPunct="1">
              <a:defRPr sz="1134" kern="1200">
                <a:solidFill>
                  <a:schemeClr val="tx1"/>
                </a:solidFill>
                <a:latin typeface="+mn-lt"/>
                <a:ea typeface="+mn-ea"/>
                <a:cs typeface="+mn-cs"/>
              </a:defRPr>
            </a:lvl9pPr>
          </a:lstStyle>
          <a:p>
            <a:r>
              <a:rPr lang="en-AU" sz="2400" dirty="0">
                <a:solidFill>
                  <a:srgbClr val="FF0000"/>
                </a:solidFill>
              </a:rPr>
              <a:t>Areas of dialogue on sustainability of energy in E-READI </a:t>
            </a:r>
            <a:endParaRPr lang="en-US" sz="2400" dirty="0">
              <a:solidFill>
                <a:srgbClr val="FF0000"/>
              </a:solidFill>
            </a:endParaRPr>
          </a:p>
        </p:txBody>
      </p:sp>
      <p:pic>
        <p:nvPicPr>
          <p:cNvPr id="4" name="Content Placeholder 3" descr="page1image24088640">
            <a:extLst>
              <a:ext uri="{FF2B5EF4-FFF2-40B4-BE49-F238E27FC236}">
                <a16:creationId xmlns:a16="http://schemas.microsoft.com/office/drawing/2014/main" id="{10D26F67-8448-254B-AA04-D31A9A832F4D}"/>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101209" y="1162100"/>
            <a:ext cx="4279726" cy="3192462"/>
          </a:xfrm>
          <a:prstGeom prst="rect">
            <a:avLst/>
          </a:prstGeom>
          <a:noFill/>
          <a:ln>
            <a:noFill/>
          </a:ln>
        </p:spPr>
      </p:pic>
    </p:spTree>
    <p:extLst>
      <p:ext uri="{BB962C8B-B14F-4D97-AF65-F5344CB8AC3E}">
        <p14:creationId xmlns:p14="http://schemas.microsoft.com/office/powerpoint/2010/main" val="2410828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F9D7D-F9E2-4083-96C4-6B723247D47E}"/>
              </a:ext>
            </a:extLst>
          </p:cNvPr>
          <p:cNvSpPr>
            <a:spLocks noGrp="1"/>
          </p:cNvSpPr>
          <p:nvPr>
            <p:ph type="title"/>
          </p:nvPr>
        </p:nvSpPr>
        <p:spPr/>
        <p:txBody>
          <a:bodyPr/>
          <a:lstStyle/>
          <a:p>
            <a:r>
              <a:rPr lang="en-AU" dirty="0"/>
              <a:t>Current Projects</a:t>
            </a:r>
          </a:p>
        </p:txBody>
      </p:sp>
      <p:sp>
        <p:nvSpPr>
          <p:cNvPr id="3" name="Content Placeholder 2">
            <a:extLst>
              <a:ext uri="{FF2B5EF4-FFF2-40B4-BE49-F238E27FC236}">
                <a16:creationId xmlns:a16="http://schemas.microsoft.com/office/drawing/2014/main" id="{26D54B7C-6503-4861-9EB3-C1D8FDB2C4EA}"/>
              </a:ext>
            </a:extLst>
          </p:cNvPr>
          <p:cNvSpPr>
            <a:spLocks noGrp="1"/>
          </p:cNvSpPr>
          <p:nvPr>
            <p:ph idx="1"/>
          </p:nvPr>
        </p:nvSpPr>
        <p:spPr/>
        <p:txBody>
          <a:bodyPr/>
          <a:lstStyle/>
          <a:p>
            <a:r>
              <a:rPr lang="en-AU" dirty="0"/>
              <a:t>3</a:t>
            </a:r>
            <a:r>
              <a:rPr lang="en-AU" baseline="30000" dirty="0"/>
              <a:t>rd</a:t>
            </a:r>
            <a:r>
              <a:rPr lang="en-AU" dirty="0"/>
              <a:t> meeting of the Working Group on the Environment and Climate Change (Indonesia and EU, June-July 2020)</a:t>
            </a:r>
          </a:p>
          <a:p>
            <a:r>
              <a:rPr lang="en-AU" dirty="0"/>
              <a:t>EU Vietnam Free Trade Agreement</a:t>
            </a:r>
          </a:p>
          <a:p>
            <a:r>
              <a:rPr lang="en-AU" dirty="0"/>
              <a:t> </a:t>
            </a:r>
          </a:p>
        </p:txBody>
      </p:sp>
      <p:sp>
        <p:nvSpPr>
          <p:cNvPr id="4" name="Slide Number Placeholder 3">
            <a:extLst>
              <a:ext uri="{FF2B5EF4-FFF2-40B4-BE49-F238E27FC236}">
                <a16:creationId xmlns:a16="http://schemas.microsoft.com/office/drawing/2014/main" id="{77E679CA-23A1-41D2-B369-7E34171F949D}"/>
              </a:ext>
            </a:extLst>
          </p:cNvPr>
          <p:cNvSpPr>
            <a:spLocks noGrp="1"/>
          </p:cNvSpPr>
          <p:nvPr>
            <p:ph type="sldNum" sz="quarter" idx="10"/>
          </p:nvPr>
        </p:nvSpPr>
        <p:spPr/>
        <p:txBody>
          <a:bodyPr/>
          <a:lstStyle/>
          <a:p>
            <a:fld id="{1496E9E6-392B-B64A-85D6-1354B0EA1A88}" type="slidenum">
              <a:rPr lang="en-AU" smtClean="0"/>
              <a:pPr/>
              <a:t>16</a:t>
            </a:fld>
            <a:endParaRPr lang="en-AU"/>
          </a:p>
        </p:txBody>
      </p:sp>
      <p:pic>
        <p:nvPicPr>
          <p:cNvPr id="5" name="Picture 4" descr="EUVFTA">
            <a:extLst>
              <a:ext uri="{FF2B5EF4-FFF2-40B4-BE49-F238E27FC236}">
                <a16:creationId xmlns:a16="http://schemas.microsoft.com/office/drawing/2014/main" id="{F42430D2-7308-4A94-9B13-1E37A4E208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53" y="2829885"/>
            <a:ext cx="2619970" cy="16554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descr="page1image42386656">
            <a:extLst>
              <a:ext uri="{FF2B5EF4-FFF2-40B4-BE49-F238E27FC236}">
                <a16:creationId xmlns:a16="http://schemas.microsoft.com/office/drawing/2014/main" id="{D2455795-5D6C-443F-B8C9-98FECE22A7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1666" y="2486918"/>
            <a:ext cx="2068097" cy="1998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870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91CD3-933C-F34C-9CE0-4858DB8BE997}"/>
              </a:ext>
            </a:extLst>
          </p:cNvPr>
          <p:cNvSpPr>
            <a:spLocks noGrp="1"/>
          </p:cNvSpPr>
          <p:nvPr>
            <p:ph type="title"/>
          </p:nvPr>
        </p:nvSpPr>
        <p:spPr>
          <a:xfrm>
            <a:off x="280989" y="273844"/>
            <a:ext cx="5642734" cy="490639"/>
          </a:xfrm>
        </p:spPr>
        <p:txBody>
          <a:bodyPr vert="horz" lIns="51435" tIns="25718" rIns="51435" bIns="25718" rtlCol="0" anchor="b">
            <a:normAutofit/>
          </a:bodyPr>
          <a:lstStyle>
            <a:defPPr>
              <a:defRPr lang="en-US"/>
            </a:defPPr>
            <a:lvl1pPr marL="0" algn="l" defTabSz="576072" rtl="0" eaLnBrk="1" latinLnBrk="0" hangingPunct="1">
              <a:defRPr sz="1134" kern="1200">
                <a:solidFill>
                  <a:schemeClr val="tx1"/>
                </a:solidFill>
                <a:latin typeface="+mn-lt"/>
                <a:ea typeface="+mn-ea"/>
                <a:cs typeface="+mn-cs"/>
              </a:defRPr>
            </a:lvl1pPr>
            <a:lvl2pPr marL="288036" algn="l" defTabSz="576072" rtl="0" eaLnBrk="1" latinLnBrk="0" hangingPunct="1">
              <a:defRPr sz="1134" kern="1200">
                <a:solidFill>
                  <a:schemeClr val="tx1"/>
                </a:solidFill>
                <a:latin typeface="+mn-lt"/>
                <a:ea typeface="+mn-ea"/>
                <a:cs typeface="+mn-cs"/>
              </a:defRPr>
            </a:lvl2pPr>
            <a:lvl3pPr marL="576072" algn="l" defTabSz="576072" rtl="0" eaLnBrk="1" latinLnBrk="0" hangingPunct="1">
              <a:defRPr sz="1134" kern="1200">
                <a:solidFill>
                  <a:schemeClr val="tx1"/>
                </a:solidFill>
                <a:latin typeface="+mn-lt"/>
                <a:ea typeface="+mn-ea"/>
                <a:cs typeface="+mn-cs"/>
              </a:defRPr>
            </a:lvl3pPr>
            <a:lvl4pPr marL="864108" algn="l" defTabSz="576072" rtl="0" eaLnBrk="1" latinLnBrk="0" hangingPunct="1">
              <a:defRPr sz="1134" kern="1200">
                <a:solidFill>
                  <a:schemeClr val="tx1"/>
                </a:solidFill>
                <a:latin typeface="+mn-lt"/>
                <a:ea typeface="+mn-ea"/>
                <a:cs typeface="+mn-cs"/>
              </a:defRPr>
            </a:lvl4pPr>
            <a:lvl5pPr marL="1152144" algn="l" defTabSz="576072" rtl="0" eaLnBrk="1" latinLnBrk="0" hangingPunct="1">
              <a:defRPr sz="1134" kern="1200">
                <a:solidFill>
                  <a:schemeClr val="tx1"/>
                </a:solidFill>
                <a:latin typeface="+mn-lt"/>
                <a:ea typeface="+mn-ea"/>
                <a:cs typeface="+mn-cs"/>
              </a:defRPr>
            </a:lvl5pPr>
            <a:lvl6pPr marL="1440180" algn="l" defTabSz="576072" rtl="0" eaLnBrk="1" latinLnBrk="0" hangingPunct="1">
              <a:defRPr sz="1134" kern="1200">
                <a:solidFill>
                  <a:schemeClr val="tx1"/>
                </a:solidFill>
                <a:latin typeface="+mn-lt"/>
                <a:ea typeface="+mn-ea"/>
                <a:cs typeface="+mn-cs"/>
              </a:defRPr>
            </a:lvl6pPr>
            <a:lvl7pPr marL="1728216" algn="l" defTabSz="576072" rtl="0" eaLnBrk="1" latinLnBrk="0" hangingPunct="1">
              <a:defRPr sz="1134" kern="1200">
                <a:solidFill>
                  <a:schemeClr val="tx1"/>
                </a:solidFill>
                <a:latin typeface="+mn-lt"/>
                <a:ea typeface="+mn-ea"/>
                <a:cs typeface="+mn-cs"/>
              </a:defRPr>
            </a:lvl7pPr>
            <a:lvl8pPr marL="2016252" algn="l" defTabSz="576072" rtl="0" eaLnBrk="1" latinLnBrk="0" hangingPunct="1">
              <a:defRPr sz="1134" kern="1200">
                <a:solidFill>
                  <a:schemeClr val="tx1"/>
                </a:solidFill>
                <a:latin typeface="+mn-lt"/>
                <a:ea typeface="+mn-ea"/>
                <a:cs typeface="+mn-cs"/>
              </a:defRPr>
            </a:lvl8pPr>
            <a:lvl9pPr marL="2304288" algn="l" defTabSz="576072" rtl="0" eaLnBrk="1" latinLnBrk="0" hangingPunct="1">
              <a:defRPr sz="1134" kern="1200">
                <a:solidFill>
                  <a:schemeClr val="tx1"/>
                </a:solidFill>
                <a:latin typeface="+mn-lt"/>
                <a:ea typeface="+mn-ea"/>
                <a:cs typeface="+mn-cs"/>
              </a:defRPr>
            </a:lvl9pPr>
          </a:lstStyle>
          <a:p>
            <a:r>
              <a:rPr lang="en-US" sz="2250" kern="1200" dirty="0">
                <a:solidFill>
                  <a:schemeClr val="tx1"/>
                </a:solidFill>
                <a:latin typeface="+mj-lt"/>
                <a:ea typeface="+mj-ea"/>
                <a:cs typeface="+mj-cs"/>
              </a:rPr>
              <a:t>COVID-19 impacts on E-READI</a:t>
            </a:r>
          </a:p>
        </p:txBody>
      </p:sp>
      <p:sp>
        <p:nvSpPr>
          <p:cNvPr id="3" name="Content Placeholder 2">
            <a:extLst>
              <a:ext uri="{FF2B5EF4-FFF2-40B4-BE49-F238E27FC236}">
                <a16:creationId xmlns:a16="http://schemas.microsoft.com/office/drawing/2014/main" id="{A80B4577-F4CD-3D45-9364-F4BD587113C6}"/>
              </a:ext>
            </a:extLst>
          </p:cNvPr>
          <p:cNvSpPr>
            <a:spLocks noGrp="1"/>
          </p:cNvSpPr>
          <p:nvPr>
            <p:ph idx="1"/>
          </p:nvPr>
        </p:nvSpPr>
        <p:spPr>
          <a:xfrm>
            <a:off x="280989" y="975329"/>
            <a:ext cx="3899125" cy="3192841"/>
          </a:xfrm>
        </p:spPr>
        <p:txBody>
          <a:bodyPr vert="horz" lIns="51435" tIns="25718" rIns="51435" bIns="25718" rtlCol="0">
            <a:noAutofit/>
          </a:bodyPr>
          <a:lstStyle>
            <a:defPPr>
              <a:defRPr lang="en-US"/>
            </a:defPPr>
            <a:lvl1pPr marL="0" algn="l" defTabSz="576072" rtl="0" eaLnBrk="1" latinLnBrk="0" hangingPunct="1">
              <a:defRPr sz="1134" kern="1200">
                <a:solidFill>
                  <a:schemeClr val="tx1"/>
                </a:solidFill>
                <a:latin typeface="+mn-lt"/>
                <a:ea typeface="+mn-ea"/>
                <a:cs typeface="+mn-cs"/>
              </a:defRPr>
            </a:lvl1pPr>
            <a:lvl2pPr marL="288036" algn="l" defTabSz="576072" rtl="0" eaLnBrk="1" latinLnBrk="0" hangingPunct="1">
              <a:defRPr sz="1134" kern="1200">
                <a:solidFill>
                  <a:schemeClr val="tx1"/>
                </a:solidFill>
                <a:latin typeface="+mn-lt"/>
                <a:ea typeface="+mn-ea"/>
                <a:cs typeface="+mn-cs"/>
              </a:defRPr>
            </a:lvl2pPr>
            <a:lvl3pPr marL="576072" algn="l" defTabSz="576072" rtl="0" eaLnBrk="1" latinLnBrk="0" hangingPunct="1">
              <a:defRPr sz="1134" kern="1200">
                <a:solidFill>
                  <a:schemeClr val="tx1"/>
                </a:solidFill>
                <a:latin typeface="+mn-lt"/>
                <a:ea typeface="+mn-ea"/>
                <a:cs typeface="+mn-cs"/>
              </a:defRPr>
            </a:lvl3pPr>
            <a:lvl4pPr marL="864108" algn="l" defTabSz="576072" rtl="0" eaLnBrk="1" latinLnBrk="0" hangingPunct="1">
              <a:defRPr sz="1134" kern="1200">
                <a:solidFill>
                  <a:schemeClr val="tx1"/>
                </a:solidFill>
                <a:latin typeface="+mn-lt"/>
                <a:ea typeface="+mn-ea"/>
                <a:cs typeface="+mn-cs"/>
              </a:defRPr>
            </a:lvl4pPr>
            <a:lvl5pPr marL="1152144" algn="l" defTabSz="576072" rtl="0" eaLnBrk="1" latinLnBrk="0" hangingPunct="1">
              <a:defRPr sz="1134" kern="1200">
                <a:solidFill>
                  <a:schemeClr val="tx1"/>
                </a:solidFill>
                <a:latin typeface="+mn-lt"/>
                <a:ea typeface="+mn-ea"/>
                <a:cs typeface="+mn-cs"/>
              </a:defRPr>
            </a:lvl5pPr>
            <a:lvl6pPr marL="1440180" algn="l" defTabSz="576072" rtl="0" eaLnBrk="1" latinLnBrk="0" hangingPunct="1">
              <a:defRPr sz="1134" kern="1200">
                <a:solidFill>
                  <a:schemeClr val="tx1"/>
                </a:solidFill>
                <a:latin typeface="+mn-lt"/>
                <a:ea typeface="+mn-ea"/>
                <a:cs typeface="+mn-cs"/>
              </a:defRPr>
            </a:lvl6pPr>
            <a:lvl7pPr marL="1728216" algn="l" defTabSz="576072" rtl="0" eaLnBrk="1" latinLnBrk="0" hangingPunct="1">
              <a:defRPr sz="1134" kern="1200">
                <a:solidFill>
                  <a:schemeClr val="tx1"/>
                </a:solidFill>
                <a:latin typeface="+mn-lt"/>
                <a:ea typeface="+mn-ea"/>
                <a:cs typeface="+mn-cs"/>
              </a:defRPr>
            </a:lvl7pPr>
            <a:lvl8pPr marL="2016252" algn="l" defTabSz="576072" rtl="0" eaLnBrk="1" latinLnBrk="0" hangingPunct="1">
              <a:defRPr sz="1134" kern="1200">
                <a:solidFill>
                  <a:schemeClr val="tx1"/>
                </a:solidFill>
                <a:latin typeface="+mn-lt"/>
                <a:ea typeface="+mn-ea"/>
                <a:cs typeface="+mn-cs"/>
              </a:defRPr>
            </a:lvl8pPr>
            <a:lvl9pPr marL="2304288" algn="l" defTabSz="576072" rtl="0" eaLnBrk="1" latinLnBrk="0" hangingPunct="1">
              <a:defRPr sz="1134" kern="1200">
                <a:solidFill>
                  <a:schemeClr val="tx1"/>
                </a:solidFill>
                <a:latin typeface="+mn-lt"/>
                <a:ea typeface="+mn-ea"/>
                <a:cs typeface="+mn-cs"/>
              </a:defRPr>
            </a:lvl9pPr>
          </a:lstStyle>
          <a:p>
            <a:pPr>
              <a:spcBef>
                <a:spcPts val="0"/>
              </a:spcBef>
              <a:spcAft>
                <a:spcPts val="0"/>
              </a:spcAft>
            </a:pPr>
            <a:r>
              <a:rPr lang="en-US" sz="1400" kern="1200" dirty="0">
                <a:solidFill>
                  <a:schemeClr val="tx1"/>
                </a:solidFill>
                <a:latin typeface="Calibri" panose="020F0502020204030204" pitchFamily="34" charset="0"/>
                <a:cs typeface="Calibri" panose="020F0502020204030204" pitchFamily="34" charset="0"/>
              </a:rPr>
              <a:t>COVID-19 has proven challenging </a:t>
            </a:r>
            <a:r>
              <a:rPr lang="en-US" sz="1400" dirty="0">
                <a:latin typeface="Calibri" panose="020F0502020204030204" pitchFamily="34" charset="0"/>
                <a:cs typeface="Calibri" panose="020F0502020204030204" pitchFamily="34" charset="0"/>
              </a:rPr>
              <a:t>in sustaining partnerships.</a:t>
            </a:r>
            <a:endParaRPr lang="en-US" sz="1400" kern="1200" dirty="0">
              <a:solidFill>
                <a:schemeClr val="tx1"/>
              </a:solidFill>
              <a:latin typeface="Calibri" panose="020F0502020204030204" pitchFamily="34" charset="0"/>
              <a:cs typeface="Calibri" panose="020F0502020204030204" pitchFamily="34" charset="0"/>
            </a:endParaRPr>
          </a:p>
          <a:p>
            <a:pPr>
              <a:spcBef>
                <a:spcPts val="0"/>
              </a:spcBef>
              <a:spcAft>
                <a:spcPts val="0"/>
              </a:spcAft>
            </a:pPr>
            <a:r>
              <a:rPr lang="en-AU" sz="1400" dirty="0">
                <a:latin typeface="Calibri" panose="020F0502020204030204" pitchFamily="34" charset="0"/>
                <a:cs typeface="Calibri" panose="020F0502020204030204" pitchFamily="34" charset="0"/>
              </a:rPr>
              <a:t>The "Team Europe” approach</a:t>
            </a:r>
          </a:p>
          <a:p>
            <a:pPr marL="285750" indent="-285750">
              <a:spcBef>
                <a:spcPts val="0"/>
              </a:spcBef>
              <a:spcAft>
                <a:spcPts val="0"/>
              </a:spcAft>
              <a:buFont typeface="Arial" panose="020B0604020202020204" pitchFamily="34" charset="0"/>
              <a:buChar char="•"/>
            </a:pPr>
            <a:r>
              <a:rPr lang="en-AU" sz="1400" dirty="0">
                <a:latin typeface="Calibri" panose="020F0502020204030204" pitchFamily="34" charset="0"/>
                <a:cs typeface="Calibri" panose="020F0502020204030204" pitchFamily="34" charset="0"/>
              </a:rPr>
              <a:t>Over €800 million in grants and loans to support the ASEAN region (EEAS)</a:t>
            </a:r>
          </a:p>
          <a:p>
            <a:pPr marL="285750" indent="-285750">
              <a:spcBef>
                <a:spcPts val="0"/>
              </a:spcBef>
              <a:spcAft>
                <a:spcPts val="0"/>
              </a:spcAft>
              <a:buFont typeface="Arial" panose="020B0604020202020204" pitchFamily="34" charset="0"/>
              <a:buChar char="•"/>
            </a:pPr>
            <a:r>
              <a:rPr lang="en-AU" sz="1400" dirty="0">
                <a:latin typeface="Calibri" panose="020F0502020204030204" pitchFamily="34" charset="0"/>
                <a:cs typeface="Calibri" panose="020F0502020204030204" pitchFamily="34" charset="0"/>
              </a:rPr>
              <a:t>In ASEAN States, (Team Europe) targets civil society support, budget support for economic recovery, health care facilities and testing capacities, as well as humanitarian assistance (EU)</a:t>
            </a:r>
          </a:p>
          <a:p>
            <a:pPr marL="0" indent="0">
              <a:spcBef>
                <a:spcPts val="0"/>
              </a:spcBef>
              <a:spcAft>
                <a:spcPts val="0"/>
              </a:spcAft>
              <a:buNone/>
            </a:pPr>
            <a:endParaRPr lang="en-US" sz="1400" b="1" dirty="0">
              <a:latin typeface="Calibri" panose="020F0502020204030204" pitchFamily="34" charset="0"/>
              <a:cs typeface="Calibri" panose="020F0502020204030204" pitchFamily="34" charset="0"/>
            </a:endParaRPr>
          </a:p>
          <a:p>
            <a:pPr marL="0" indent="0">
              <a:spcBef>
                <a:spcPts val="0"/>
              </a:spcBef>
              <a:spcAft>
                <a:spcPts val="0"/>
              </a:spcAft>
              <a:buNone/>
            </a:pPr>
            <a:r>
              <a:rPr lang="en-US" sz="1400" b="1" dirty="0">
                <a:latin typeface="Calibri" panose="020F0502020204030204" pitchFamily="34" charset="0"/>
                <a:cs typeface="Calibri" panose="020F0502020204030204" pitchFamily="34" charset="0"/>
              </a:rPr>
              <a:t>Challenges</a:t>
            </a:r>
          </a:p>
          <a:p>
            <a:pPr marL="285750" indent="-285750">
              <a:spcBef>
                <a:spcPts val="0"/>
              </a:spcBef>
              <a:spcAft>
                <a:spcPts val="0"/>
              </a:spcAft>
              <a:buFont typeface="Arial" panose="020B0604020202020204" pitchFamily="34" charset="0"/>
              <a:buChar char="•"/>
            </a:pPr>
            <a:r>
              <a:rPr lang="en-US" sz="1400" kern="1200" dirty="0">
                <a:solidFill>
                  <a:schemeClr val="tx1"/>
                </a:solidFill>
                <a:latin typeface="Calibri" panose="020F0502020204030204" pitchFamily="34" charset="0"/>
                <a:cs typeface="Calibri" panose="020F0502020204030204" pitchFamily="34" charset="0"/>
              </a:rPr>
              <a:t>Regionalism</a:t>
            </a:r>
          </a:p>
          <a:p>
            <a:pPr marL="285750" indent="-285750">
              <a:spcBef>
                <a:spcPts val="0"/>
              </a:spcBef>
              <a:spcAft>
                <a:spcPts val="0"/>
              </a:spcAft>
              <a:buFont typeface="Arial" panose="020B0604020202020204" pitchFamily="34" charset="0"/>
              <a:buChar char="•"/>
            </a:pPr>
            <a:r>
              <a:rPr lang="en-AU" sz="1400" dirty="0">
                <a:latin typeface="Calibri" panose="020F0502020204030204" pitchFamily="34" charset="0"/>
                <a:cs typeface="Calibri" panose="020F0502020204030204" pitchFamily="34" charset="0"/>
              </a:rPr>
              <a:t>“national self-help responses paralysing regional cooperation” (</a:t>
            </a:r>
            <a:r>
              <a:rPr lang="en-AU" sz="1400" dirty="0" err="1">
                <a:latin typeface="Calibri" panose="020F0502020204030204" pitchFamily="34" charset="0"/>
                <a:cs typeface="Calibri" panose="020F0502020204030204" pitchFamily="34" charset="0"/>
              </a:rPr>
              <a:t>Kliem</a:t>
            </a:r>
            <a:r>
              <a:rPr lang="en-AU" sz="1400" dirty="0">
                <a:latin typeface="Calibri" panose="020F0502020204030204" pitchFamily="34" charset="0"/>
                <a:cs typeface="Calibri" panose="020F0502020204030204" pitchFamily="34" charset="0"/>
              </a:rPr>
              <a:t>, 2021)</a:t>
            </a:r>
          </a:p>
          <a:p>
            <a:pPr marL="285750" indent="-285750">
              <a:spcBef>
                <a:spcPts val="0"/>
              </a:spcBef>
              <a:spcAft>
                <a:spcPts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Massive shift towards health, with the sidelining of other action areas including energy.</a:t>
            </a:r>
          </a:p>
        </p:txBody>
      </p:sp>
      <p:pic>
        <p:nvPicPr>
          <p:cNvPr id="4098" name="Picture 2">
            <a:extLst>
              <a:ext uri="{FF2B5EF4-FFF2-40B4-BE49-F238E27FC236}">
                <a16:creationId xmlns:a16="http://schemas.microsoft.com/office/drawing/2014/main" id="{2FF1A99E-F56C-5747-9EC0-C3A3D95AE34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36032" y="894528"/>
            <a:ext cx="2446492" cy="3457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304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819C-F96A-4A7B-AF65-2B632D4A2DA5}"/>
              </a:ext>
            </a:extLst>
          </p:cNvPr>
          <p:cNvSpPr>
            <a:spLocks noGrp="1"/>
          </p:cNvSpPr>
          <p:nvPr>
            <p:ph type="title"/>
          </p:nvPr>
        </p:nvSpPr>
        <p:spPr/>
        <p:txBody>
          <a:bodyPr/>
          <a:lstStyle/>
          <a:p>
            <a:r>
              <a:rPr lang="en-AU" dirty="0"/>
              <a:t>What apart from money makes a good partnership</a:t>
            </a:r>
          </a:p>
        </p:txBody>
      </p:sp>
      <p:sp>
        <p:nvSpPr>
          <p:cNvPr id="3" name="Content Placeholder 2">
            <a:extLst>
              <a:ext uri="{FF2B5EF4-FFF2-40B4-BE49-F238E27FC236}">
                <a16:creationId xmlns:a16="http://schemas.microsoft.com/office/drawing/2014/main" id="{14219EB0-FDCE-4B4D-8036-D980030A2A2C}"/>
              </a:ext>
            </a:extLst>
          </p:cNvPr>
          <p:cNvSpPr>
            <a:spLocks noGrp="1"/>
          </p:cNvSpPr>
          <p:nvPr>
            <p:ph idx="1"/>
          </p:nvPr>
        </p:nvSpPr>
        <p:spPr/>
        <p:txBody>
          <a:bodyPr/>
          <a:lstStyle/>
          <a:p>
            <a:r>
              <a:rPr lang="en-US" b="0" i="0" dirty="0">
                <a:solidFill>
                  <a:srgbClr val="4D4D4D"/>
                </a:solidFill>
                <a:effectLst/>
                <a:latin typeface="Roboto"/>
              </a:rPr>
              <a:t>Strengthening multilateralism and global partnerships is more important than ever before. The global nature of the pandemic requires the participation of all governments, the private sector, civil society organizations and people throughout the world (UN)</a:t>
            </a:r>
          </a:p>
          <a:p>
            <a:r>
              <a:rPr lang="en-US" dirty="0">
                <a:solidFill>
                  <a:srgbClr val="4D4D4D"/>
                </a:solidFill>
                <a:latin typeface="Roboto"/>
              </a:rPr>
              <a:t>“The SDGs are the world’s shared goals for sustainable development, and Covid-19 makes them more relevant than ever” (Sachs et al., 2020).</a:t>
            </a:r>
          </a:p>
          <a:p>
            <a:endParaRPr lang="en-AU" dirty="0"/>
          </a:p>
        </p:txBody>
      </p:sp>
      <p:sp>
        <p:nvSpPr>
          <p:cNvPr id="4" name="Slide Number Placeholder 3">
            <a:extLst>
              <a:ext uri="{FF2B5EF4-FFF2-40B4-BE49-F238E27FC236}">
                <a16:creationId xmlns:a16="http://schemas.microsoft.com/office/drawing/2014/main" id="{62AB68C7-49E3-45F3-996D-1D0F8D50BBCC}"/>
              </a:ext>
            </a:extLst>
          </p:cNvPr>
          <p:cNvSpPr>
            <a:spLocks noGrp="1"/>
          </p:cNvSpPr>
          <p:nvPr>
            <p:ph type="sldNum" sz="quarter" idx="10"/>
          </p:nvPr>
        </p:nvSpPr>
        <p:spPr/>
        <p:txBody>
          <a:bodyPr/>
          <a:lstStyle/>
          <a:p>
            <a:fld id="{1496E9E6-392B-B64A-85D6-1354B0EA1A88}" type="slidenum">
              <a:rPr lang="en-AU" smtClean="0"/>
              <a:pPr/>
              <a:t>18</a:t>
            </a:fld>
            <a:endParaRPr lang="en-AU"/>
          </a:p>
        </p:txBody>
      </p:sp>
    </p:spTree>
    <p:extLst>
      <p:ext uri="{BB962C8B-B14F-4D97-AF65-F5344CB8AC3E}">
        <p14:creationId xmlns:p14="http://schemas.microsoft.com/office/powerpoint/2010/main" val="3786486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C4EF6-8798-496C-9485-E8DBB5B2D51D}"/>
              </a:ext>
            </a:extLst>
          </p:cNvPr>
          <p:cNvSpPr>
            <a:spLocks noGrp="1"/>
          </p:cNvSpPr>
          <p:nvPr>
            <p:ph type="title"/>
          </p:nvPr>
        </p:nvSpPr>
        <p:spPr/>
        <p:txBody>
          <a:bodyPr/>
          <a:lstStyle/>
          <a:p>
            <a:r>
              <a:rPr lang="en-AU" dirty="0"/>
              <a:t>Partnerships</a:t>
            </a:r>
          </a:p>
        </p:txBody>
      </p:sp>
      <p:pic>
        <p:nvPicPr>
          <p:cNvPr id="6" name="Content Placeholder 5">
            <a:extLst>
              <a:ext uri="{FF2B5EF4-FFF2-40B4-BE49-F238E27FC236}">
                <a16:creationId xmlns:a16="http://schemas.microsoft.com/office/drawing/2014/main" id="{C050AA05-87F0-4470-B1C6-E08A381308B5}"/>
              </a:ext>
            </a:extLst>
          </p:cNvPr>
          <p:cNvPicPr>
            <a:picLocks noGrp="1" noChangeAspect="1"/>
          </p:cNvPicPr>
          <p:nvPr>
            <p:ph idx="1"/>
          </p:nvPr>
        </p:nvPicPr>
        <p:blipFill>
          <a:blip r:embed="rId2"/>
          <a:stretch>
            <a:fillRect/>
          </a:stretch>
        </p:blipFill>
        <p:spPr>
          <a:xfrm>
            <a:off x="-53583" y="2101533"/>
            <a:ext cx="2860518" cy="2368269"/>
          </a:xfrm>
        </p:spPr>
      </p:pic>
      <p:sp>
        <p:nvSpPr>
          <p:cNvPr id="4" name="Slide Number Placeholder 3">
            <a:extLst>
              <a:ext uri="{FF2B5EF4-FFF2-40B4-BE49-F238E27FC236}">
                <a16:creationId xmlns:a16="http://schemas.microsoft.com/office/drawing/2014/main" id="{90740316-FF7F-4932-919C-A7A071425870}"/>
              </a:ext>
            </a:extLst>
          </p:cNvPr>
          <p:cNvSpPr>
            <a:spLocks noGrp="1"/>
          </p:cNvSpPr>
          <p:nvPr>
            <p:ph type="sldNum" sz="quarter" idx="10"/>
          </p:nvPr>
        </p:nvSpPr>
        <p:spPr/>
        <p:txBody>
          <a:bodyPr/>
          <a:lstStyle/>
          <a:p>
            <a:fld id="{1496E9E6-392B-B64A-85D6-1354B0EA1A88}" type="slidenum">
              <a:rPr lang="en-AU" smtClean="0"/>
              <a:pPr/>
              <a:t>19</a:t>
            </a:fld>
            <a:endParaRPr lang="en-AU"/>
          </a:p>
        </p:txBody>
      </p:sp>
      <p:pic>
        <p:nvPicPr>
          <p:cNvPr id="8" name="Picture 7">
            <a:extLst>
              <a:ext uri="{FF2B5EF4-FFF2-40B4-BE49-F238E27FC236}">
                <a16:creationId xmlns:a16="http://schemas.microsoft.com/office/drawing/2014/main" id="{9701714D-88AE-40D3-983B-58DD49A7EBCC}"/>
              </a:ext>
            </a:extLst>
          </p:cNvPr>
          <p:cNvPicPr>
            <a:picLocks noChangeAspect="1"/>
          </p:cNvPicPr>
          <p:nvPr/>
        </p:nvPicPr>
        <p:blipFill>
          <a:blip r:embed="rId3"/>
          <a:stretch>
            <a:fillRect/>
          </a:stretch>
        </p:blipFill>
        <p:spPr>
          <a:xfrm>
            <a:off x="2345331" y="853792"/>
            <a:ext cx="4397065" cy="2627962"/>
          </a:xfrm>
          <a:prstGeom prst="rect">
            <a:avLst/>
          </a:prstGeom>
        </p:spPr>
      </p:pic>
      <p:sp>
        <p:nvSpPr>
          <p:cNvPr id="9" name="TextBox 8">
            <a:extLst>
              <a:ext uri="{FF2B5EF4-FFF2-40B4-BE49-F238E27FC236}">
                <a16:creationId xmlns:a16="http://schemas.microsoft.com/office/drawing/2014/main" id="{BD317CF3-D3EA-45AF-9FD6-4222502431E5}"/>
              </a:ext>
            </a:extLst>
          </p:cNvPr>
          <p:cNvSpPr txBox="1"/>
          <p:nvPr/>
        </p:nvSpPr>
        <p:spPr>
          <a:xfrm>
            <a:off x="3024554" y="3481754"/>
            <a:ext cx="3038621" cy="230832"/>
          </a:xfrm>
          <a:prstGeom prst="rect">
            <a:avLst/>
          </a:prstGeom>
          <a:noFill/>
        </p:spPr>
        <p:txBody>
          <a:bodyPr vert="horz" wrap="square" lIns="91440" tIns="45720" rIns="91440" bIns="45720" rtlCol="0" anchor="t" anchorCtr="0">
            <a:spAutoFit/>
          </a:bodyPr>
          <a:lstStyle/>
          <a:p>
            <a:pPr algn="l"/>
            <a:r>
              <a:rPr lang="en-AU" sz="900" dirty="0">
                <a:latin typeface="Calibri" panose="020F0502020204030204" pitchFamily="34" charset="0"/>
                <a:cs typeface="Calibri" panose="020F0502020204030204" pitchFamily="34" charset="0"/>
              </a:rPr>
              <a:t>Source: Stott &amp; Murphy, 2020</a:t>
            </a:r>
          </a:p>
        </p:txBody>
      </p:sp>
    </p:spTree>
    <p:extLst>
      <p:ext uri="{BB962C8B-B14F-4D97-AF65-F5344CB8AC3E}">
        <p14:creationId xmlns:p14="http://schemas.microsoft.com/office/powerpoint/2010/main" val="2358799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F4E09C2-9D5E-174C-B2FC-A5FFE826A6C5}"/>
              </a:ext>
            </a:extLst>
          </p:cNvPr>
          <p:cNvSpPr>
            <a:spLocks noGrp="1"/>
          </p:cNvSpPr>
          <p:nvPr>
            <p:ph type="body" sz="quarter" idx="4294967295"/>
          </p:nvPr>
        </p:nvSpPr>
        <p:spPr>
          <a:xfrm>
            <a:off x="280989" y="1706963"/>
            <a:ext cx="5826125" cy="2774740"/>
          </a:xfrm>
        </p:spPr>
        <p:txBody>
          <a:bodyPr/>
          <a:lstStyle/>
          <a:p>
            <a:pPr marL="342900" indent="-342900">
              <a:buFont typeface="Arial" panose="020B0604020202020204" pitchFamily="34" charset="0"/>
              <a:buChar char="•"/>
            </a:pPr>
            <a:r>
              <a:rPr lang="en-US" sz="1400" b="0" dirty="0">
                <a:solidFill>
                  <a:srgbClr val="1D3D63"/>
                </a:solidFill>
                <a:effectLst/>
                <a:latin typeface="Calibri" panose="020F0502020204030204" pitchFamily="34" charset="0"/>
                <a:cs typeface="Calibri" panose="020F0502020204030204" pitchFamily="34" charset="0"/>
              </a:rPr>
              <a:t>“A successful sustainable development agenda requires partnerships between governments, the private sector and civil society. These inclusive partnerships built upon principles and values, a shared vision, and shared goals that place people and the planet at the </a:t>
            </a:r>
            <a:r>
              <a:rPr lang="en-US" sz="1400" b="0" dirty="0" err="1">
                <a:solidFill>
                  <a:srgbClr val="1D3D63"/>
                </a:solidFill>
                <a:effectLst/>
                <a:latin typeface="Calibri" panose="020F0502020204030204" pitchFamily="34" charset="0"/>
                <a:cs typeface="Calibri" panose="020F0502020204030204" pitchFamily="34" charset="0"/>
              </a:rPr>
              <a:t>centre</a:t>
            </a:r>
            <a:r>
              <a:rPr lang="en-US" sz="1400" b="0" dirty="0">
                <a:solidFill>
                  <a:srgbClr val="1D3D63"/>
                </a:solidFill>
                <a:effectLst/>
                <a:latin typeface="Calibri" panose="020F0502020204030204" pitchFamily="34" charset="0"/>
                <a:cs typeface="Calibri" panose="020F0502020204030204" pitchFamily="34" charset="0"/>
              </a:rPr>
              <a:t>, are needed at the global, regional, national and local level”(UN).</a:t>
            </a:r>
          </a:p>
          <a:p>
            <a:pPr marL="342900" indent="-342900">
              <a:buFont typeface="Arial" panose="020B0604020202020204" pitchFamily="34" charset="0"/>
              <a:buChar char="•"/>
            </a:pPr>
            <a:r>
              <a:rPr lang="en-AU" sz="1400" dirty="0">
                <a:solidFill>
                  <a:srgbClr val="1D3D63"/>
                </a:solidFill>
                <a:latin typeface="Calibri" panose="020F0502020204030204" pitchFamily="34" charset="0"/>
                <a:cs typeface="Calibri" panose="020F0502020204030204" pitchFamily="34" charset="0"/>
              </a:rPr>
              <a:t>Partnerships are voluntary and collaborative relationships between various parties, both public and non-public, in which all participants agree to work together to achieve a common purpose or undertake a specific task and, as mutually agreed, to share risks and responsibilities, resources and benefits (UN). </a:t>
            </a:r>
            <a:endParaRPr lang="en-US" sz="1400" dirty="0">
              <a:solidFill>
                <a:srgbClr val="1D3D63"/>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5D81EE2-553F-4BA9-B7DD-907B9DAA065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474" y="231612"/>
            <a:ext cx="1453682" cy="1254288"/>
          </a:xfrm>
          <a:prstGeom prst="rect">
            <a:avLst/>
          </a:prstGeom>
          <a:noFill/>
          <a:ln>
            <a:noFill/>
          </a:ln>
        </p:spPr>
      </p:pic>
      <p:pic>
        <p:nvPicPr>
          <p:cNvPr id="2" name="Picture 1">
            <a:extLst>
              <a:ext uri="{FF2B5EF4-FFF2-40B4-BE49-F238E27FC236}">
                <a16:creationId xmlns:a16="http://schemas.microsoft.com/office/drawing/2014/main" id="{FF5C1B6C-62D0-4616-9924-34393FBFF815}"/>
              </a:ext>
            </a:extLst>
          </p:cNvPr>
          <p:cNvPicPr>
            <a:picLocks noChangeAspect="1"/>
          </p:cNvPicPr>
          <p:nvPr/>
        </p:nvPicPr>
        <p:blipFill>
          <a:blip r:embed="rId3"/>
          <a:stretch>
            <a:fillRect/>
          </a:stretch>
        </p:blipFill>
        <p:spPr>
          <a:xfrm>
            <a:off x="1894015" y="293163"/>
            <a:ext cx="3605831" cy="1254287"/>
          </a:xfrm>
          <a:prstGeom prst="rect">
            <a:avLst/>
          </a:prstGeom>
        </p:spPr>
      </p:pic>
      <p:sp>
        <p:nvSpPr>
          <p:cNvPr id="8" name="TextBox 7">
            <a:extLst>
              <a:ext uri="{FF2B5EF4-FFF2-40B4-BE49-F238E27FC236}">
                <a16:creationId xmlns:a16="http://schemas.microsoft.com/office/drawing/2014/main" id="{B1298586-43D2-43F0-AF29-1DCB2DAD3409}"/>
              </a:ext>
            </a:extLst>
          </p:cNvPr>
          <p:cNvSpPr txBox="1"/>
          <p:nvPr/>
        </p:nvSpPr>
        <p:spPr>
          <a:xfrm>
            <a:off x="1894015" y="304758"/>
            <a:ext cx="4271591" cy="1107996"/>
          </a:xfrm>
          <a:prstGeom prst="rect">
            <a:avLst/>
          </a:prstGeom>
          <a:solidFill>
            <a:srgbClr val="1E2060"/>
          </a:solidFill>
        </p:spPr>
        <p:txBody>
          <a:bodyPr wrap="square">
            <a:spAutoFit/>
          </a:bodyPr>
          <a:lstStyle/>
          <a:p>
            <a:pPr algn="l" fontAlgn="base"/>
            <a:r>
              <a:rPr lang="en-US" sz="2200" b="0" i="0" dirty="0">
                <a:solidFill>
                  <a:srgbClr val="FFFFFF"/>
                </a:solidFill>
                <a:effectLst/>
                <a:latin typeface="Oswald-Bold"/>
              </a:rPr>
              <a:t>Strengthen the means of implementation and revitalize the global partnership for sustainable development</a:t>
            </a:r>
          </a:p>
        </p:txBody>
      </p:sp>
    </p:spTree>
    <p:extLst>
      <p:ext uri="{BB962C8B-B14F-4D97-AF65-F5344CB8AC3E}">
        <p14:creationId xmlns:p14="http://schemas.microsoft.com/office/powerpoint/2010/main" val="2880941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40908F-3411-4D7B-ACB2-72AC3CA3D5F2}"/>
              </a:ext>
            </a:extLst>
          </p:cNvPr>
          <p:cNvSpPr>
            <a:spLocks noGrp="1"/>
          </p:cNvSpPr>
          <p:nvPr>
            <p:ph type="title"/>
          </p:nvPr>
        </p:nvSpPr>
        <p:spPr/>
        <p:txBody>
          <a:bodyPr/>
          <a:lstStyle/>
          <a:p>
            <a:r>
              <a:rPr lang="en-AU"/>
              <a:t>Thank you</a:t>
            </a:r>
          </a:p>
        </p:txBody>
      </p:sp>
      <p:sp>
        <p:nvSpPr>
          <p:cNvPr id="4" name="Slide Number Placeholder 3">
            <a:extLst>
              <a:ext uri="{FF2B5EF4-FFF2-40B4-BE49-F238E27FC236}">
                <a16:creationId xmlns:a16="http://schemas.microsoft.com/office/drawing/2014/main" id="{2EBA8504-45EA-4619-A77D-059B9B722134}"/>
              </a:ext>
            </a:extLst>
          </p:cNvPr>
          <p:cNvSpPr>
            <a:spLocks noGrp="1"/>
          </p:cNvSpPr>
          <p:nvPr>
            <p:ph type="sldNum" sz="quarter" idx="4294967295"/>
          </p:nvPr>
        </p:nvSpPr>
        <p:spPr>
          <a:xfrm>
            <a:off x="0" y="4959350"/>
            <a:ext cx="1543050" cy="274638"/>
          </a:xfrm>
        </p:spPr>
        <p:txBody>
          <a:bodyPr/>
          <a:lstStyle/>
          <a:p>
            <a:fld id="{1496E9E6-392B-B64A-85D6-1354B0EA1A88}" type="slidenum">
              <a:rPr lang="en-AU" smtClean="0"/>
              <a:pPr/>
              <a:t>20</a:t>
            </a:fld>
            <a:endParaRPr lang="en-AU"/>
          </a:p>
        </p:txBody>
      </p:sp>
    </p:spTree>
    <p:extLst>
      <p:ext uri="{BB962C8B-B14F-4D97-AF65-F5344CB8AC3E}">
        <p14:creationId xmlns:p14="http://schemas.microsoft.com/office/powerpoint/2010/main" val="980464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4F671-E65B-4A1D-A07E-2CDF774E5CA7}"/>
              </a:ext>
            </a:extLst>
          </p:cNvPr>
          <p:cNvSpPr>
            <a:spLocks noGrp="1"/>
          </p:cNvSpPr>
          <p:nvPr>
            <p:ph type="title"/>
          </p:nvPr>
        </p:nvSpPr>
        <p:spPr/>
        <p:txBody>
          <a:bodyPr/>
          <a:lstStyle/>
          <a:p>
            <a:r>
              <a:rPr lang="en-AU" dirty="0"/>
              <a:t>The importance of SDG 17</a:t>
            </a:r>
          </a:p>
        </p:txBody>
      </p:sp>
      <p:sp>
        <p:nvSpPr>
          <p:cNvPr id="4" name="Slide Number Placeholder 3">
            <a:extLst>
              <a:ext uri="{FF2B5EF4-FFF2-40B4-BE49-F238E27FC236}">
                <a16:creationId xmlns:a16="http://schemas.microsoft.com/office/drawing/2014/main" id="{D845532A-6E42-40AA-9BFC-A4D3368DE272}"/>
              </a:ext>
            </a:extLst>
          </p:cNvPr>
          <p:cNvSpPr>
            <a:spLocks noGrp="1"/>
          </p:cNvSpPr>
          <p:nvPr>
            <p:ph type="sldNum" sz="quarter" idx="10"/>
          </p:nvPr>
        </p:nvSpPr>
        <p:spPr/>
        <p:txBody>
          <a:bodyPr/>
          <a:lstStyle/>
          <a:p>
            <a:fld id="{1496E9E6-392B-B64A-85D6-1354B0EA1A88}" type="slidenum">
              <a:rPr lang="en-AU" smtClean="0"/>
              <a:pPr/>
              <a:t>3</a:t>
            </a:fld>
            <a:endParaRPr lang="en-AU"/>
          </a:p>
        </p:txBody>
      </p:sp>
      <p:pic>
        <p:nvPicPr>
          <p:cNvPr id="10" name="Picture 9">
            <a:extLst>
              <a:ext uri="{FF2B5EF4-FFF2-40B4-BE49-F238E27FC236}">
                <a16:creationId xmlns:a16="http://schemas.microsoft.com/office/drawing/2014/main" id="{EC7FA8E2-294B-4A3D-B8F0-219845742965}"/>
              </a:ext>
            </a:extLst>
          </p:cNvPr>
          <p:cNvPicPr>
            <a:picLocks noChangeAspect="1"/>
          </p:cNvPicPr>
          <p:nvPr/>
        </p:nvPicPr>
        <p:blipFill>
          <a:blip r:embed="rId2"/>
          <a:stretch>
            <a:fillRect/>
          </a:stretch>
        </p:blipFill>
        <p:spPr>
          <a:xfrm>
            <a:off x="393524" y="980977"/>
            <a:ext cx="3102356" cy="1697516"/>
          </a:xfrm>
          <a:prstGeom prst="rect">
            <a:avLst/>
          </a:prstGeom>
        </p:spPr>
      </p:pic>
      <p:sp>
        <p:nvSpPr>
          <p:cNvPr id="13" name="TextBox 12">
            <a:extLst>
              <a:ext uri="{FF2B5EF4-FFF2-40B4-BE49-F238E27FC236}">
                <a16:creationId xmlns:a16="http://schemas.microsoft.com/office/drawing/2014/main" id="{57A5625F-83CE-4B68-BD3B-B83335627155}"/>
              </a:ext>
            </a:extLst>
          </p:cNvPr>
          <p:cNvSpPr txBox="1"/>
          <p:nvPr/>
        </p:nvSpPr>
        <p:spPr>
          <a:xfrm>
            <a:off x="462095" y="2620437"/>
            <a:ext cx="3170928" cy="230832"/>
          </a:xfrm>
          <a:prstGeom prst="rect">
            <a:avLst/>
          </a:prstGeom>
          <a:noFill/>
        </p:spPr>
        <p:txBody>
          <a:bodyPr vert="horz" wrap="square" lIns="91440" tIns="45720" rIns="91440" bIns="45720" rtlCol="0" anchor="t" anchorCtr="0">
            <a:spAutoFit/>
          </a:bodyPr>
          <a:lstStyle/>
          <a:p>
            <a:pPr algn="l"/>
            <a:r>
              <a:rPr lang="en-AU" sz="900" dirty="0"/>
              <a:t>Source: Committee for Development Practice</a:t>
            </a:r>
          </a:p>
        </p:txBody>
      </p:sp>
      <p:sp>
        <p:nvSpPr>
          <p:cNvPr id="5" name="Content Placeholder 4">
            <a:extLst>
              <a:ext uri="{FF2B5EF4-FFF2-40B4-BE49-F238E27FC236}">
                <a16:creationId xmlns:a16="http://schemas.microsoft.com/office/drawing/2014/main" id="{7A71A5E4-EE5B-4C88-ABCB-499D37045188}"/>
              </a:ext>
            </a:extLst>
          </p:cNvPr>
          <p:cNvSpPr>
            <a:spLocks noGrp="1"/>
          </p:cNvSpPr>
          <p:nvPr>
            <p:ph idx="1"/>
          </p:nvPr>
        </p:nvSpPr>
        <p:spPr>
          <a:xfrm>
            <a:off x="326644" y="896129"/>
            <a:ext cx="6338473" cy="3192841"/>
          </a:xfrm>
        </p:spPr>
        <p:txBody>
          <a:bodyPr/>
          <a:lstStyle/>
          <a:p>
            <a:endParaRPr lang="en-AU" dirty="0"/>
          </a:p>
        </p:txBody>
      </p:sp>
      <p:pic>
        <p:nvPicPr>
          <p:cNvPr id="7" name="Content Placeholder 5">
            <a:extLst>
              <a:ext uri="{FF2B5EF4-FFF2-40B4-BE49-F238E27FC236}">
                <a16:creationId xmlns:a16="http://schemas.microsoft.com/office/drawing/2014/main" id="{E047B8FF-7273-422B-8644-58F2BBAD7E27}"/>
              </a:ext>
            </a:extLst>
          </p:cNvPr>
          <p:cNvPicPr>
            <a:picLocks noChangeAspect="1"/>
          </p:cNvPicPr>
          <p:nvPr/>
        </p:nvPicPr>
        <p:blipFill rotWithShape="1">
          <a:blip r:embed="rId3"/>
          <a:srcRect t="19192"/>
          <a:stretch/>
        </p:blipFill>
        <p:spPr>
          <a:xfrm>
            <a:off x="656670" y="3133165"/>
            <a:ext cx="6201330" cy="1457997"/>
          </a:xfrm>
          <a:prstGeom prst="rect">
            <a:avLst/>
          </a:prstGeom>
        </p:spPr>
      </p:pic>
      <p:sp>
        <p:nvSpPr>
          <p:cNvPr id="11" name="TextBox 10">
            <a:extLst>
              <a:ext uri="{FF2B5EF4-FFF2-40B4-BE49-F238E27FC236}">
                <a16:creationId xmlns:a16="http://schemas.microsoft.com/office/drawing/2014/main" id="{AE8F14C1-3B46-4C42-91D5-A83A4C150752}"/>
              </a:ext>
            </a:extLst>
          </p:cNvPr>
          <p:cNvSpPr txBox="1"/>
          <p:nvPr/>
        </p:nvSpPr>
        <p:spPr>
          <a:xfrm>
            <a:off x="280989" y="4456926"/>
            <a:ext cx="3452532" cy="230832"/>
          </a:xfrm>
          <a:prstGeom prst="rect">
            <a:avLst/>
          </a:prstGeom>
          <a:noFill/>
        </p:spPr>
        <p:txBody>
          <a:bodyPr wrap="square">
            <a:spAutoFit/>
          </a:bodyPr>
          <a:lstStyle/>
          <a:p>
            <a:pPr algn="l"/>
            <a:r>
              <a:rPr lang="en-AU" sz="900" dirty="0"/>
              <a:t>Source: Meschede, 2020</a:t>
            </a:r>
          </a:p>
        </p:txBody>
      </p:sp>
    </p:spTree>
    <p:extLst>
      <p:ext uri="{BB962C8B-B14F-4D97-AF65-F5344CB8AC3E}">
        <p14:creationId xmlns:p14="http://schemas.microsoft.com/office/powerpoint/2010/main" val="2627955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CEB849E-4778-4A61-9F80-23CA54466C53}"/>
              </a:ext>
            </a:extLst>
          </p:cNvPr>
          <p:cNvSpPr>
            <a:spLocks noGrp="1"/>
          </p:cNvSpPr>
          <p:nvPr>
            <p:ph type="title"/>
          </p:nvPr>
        </p:nvSpPr>
        <p:spPr/>
        <p:txBody>
          <a:bodyPr/>
          <a:lstStyle/>
          <a:p>
            <a:br>
              <a:rPr lang="en-US" sz="1800" dirty="0"/>
            </a:br>
            <a:endParaRPr lang="en-AU" dirty="0"/>
          </a:p>
        </p:txBody>
      </p:sp>
      <p:pic>
        <p:nvPicPr>
          <p:cNvPr id="5" name="Content Placeholder 4">
            <a:extLst>
              <a:ext uri="{FF2B5EF4-FFF2-40B4-BE49-F238E27FC236}">
                <a16:creationId xmlns:a16="http://schemas.microsoft.com/office/drawing/2014/main" id="{F87416EB-1724-4E90-B358-8CECBA641568}"/>
              </a:ext>
            </a:extLst>
          </p:cNvPr>
          <p:cNvPicPr>
            <a:picLocks noGrp="1"/>
          </p:cNvPicPr>
          <p:nvPr>
            <p:ph idx="1"/>
          </p:nvPr>
        </p:nvPicPr>
        <p:blipFill rotWithShape="1">
          <a:blip r:embed="rId2"/>
          <a:srcRect t="6418"/>
          <a:stretch/>
        </p:blipFill>
        <p:spPr>
          <a:xfrm>
            <a:off x="838643" y="1028699"/>
            <a:ext cx="4849776" cy="3194625"/>
          </a:xfrm>
          <a:prstGeom prst="rect">
            <a:avLst/>
          </a:prstGeom>
        </p:spPr>
      </p:pic>
      <p:sp>
        <p:nvSpPr>
          <p:cNvPr id="8" name="TextBox 7">
            <a:extLst>
              <a:ext uri="{FF2B5EF4-FFF2-40B4-BE49-F238E27FC236}">
                <a16:creationId xmlns:a16="http://schemas.microsoft.com/office/drawing/2014/main" id="{EDBFB247-59DA-4EDD-BF1E-0F7C257FB3A7}"/>
              </a:ext>
            </a:extLst>
          </p:cNvPr>
          <p:cNvSpPr txBox="1"/>
          <p:nvPr/>
        </p:nvSpPr>
        <p:spPr>
          <a:xfrm>
            <a:off x="1020577" y="4223324"/>
            <a:ext cx="3429000" cy="230832"/>
          </a:xfrm>
          <a:prstGeom prst="rect">
            <a:avLst/>
          </a:prstGeom>
          <a:noFill/>
        </p:spPr>
        <p:txBody>
          <a:bodyPr wrap="square">
            <a:spAutoFit/>
          </a:bodyPr>
          <a:lstStyle/>
          <a:p>
            <a:r>
              <a:rPr kumimoji="0" lang="en-AU" sz="900" i="0" u="none" strike="noStrike" kern="1200" cap="none" spc="0" normalizeH="0" baseline="0" noProof="0" dirty="0">
                <a:ln>
                  <a:noFill/>
                </a:ln>
                <a:solidFill>
                  <a:srgbClr val="333333"/>
                </a:solidFill>
                <a:effectLst/>
                <a:uLnTx/>
                <a:uFillTx/>
                <a:latin typeface="Calibri" panose="020F0502020204030204" pitchFamily="34" charset="0"/>
                <a:ea typeface="Calibri" panose="020F0502020204030204" pitchFamily="34" charset="0"/>
                <a:cs typeface="Calibri" panose="020F0502020204030204" pitchFamily="34" charset="0"/>
              </a:rPr>
              <a:t>Source: </a:t>
            </a:r>
            <a:r>
              <a:rPr kumimoji="0" lang="en-AU" sz="900" i="0" u="none" strike="noStrike" kern="1200" cap="none" spc="0" normalizeH="0" baseline="0" noProof="0" dirty="0" err="1">
                <a:ln>
                  <a:noFill/>
                </a:ln>
                <a:solidFill>
                  <a:srgbClr val="333333"/>
                </a:solidFill>
                <a:effectLst/>
                <a:uLnTx/>
                <a:uFillTx/>
                <a:latin typeface="Calibri" panose="020F0502020204030204" pitchFamily="34" charset="0"/>
                <a:ea typeface="Calibri" panose="020F0502020204030204" pitchFamily="34" charset="0"/>
                <a:cs typeface="Calibri" panose="020F0502020204030204" pitchFamily="34" charset="0"/>
              </a:rPr>
              <a:t>Sweileh</a:t>
            </a:r>
            <a:r>
              <a:rPr kumimoji="0" lang="en-AU" sz="900" i="0" u="none" strike="noStrike" kern="1200" cap="none" spc="0" normalizeH="0" baseline="0" noProof="0" dirty="0">
                <a:ln>
                  <a:noFill/>
                </a:ln>
                <a:solidFill>
                  <a:srgbClr val="333333"/>
                </a:solidFill>
                <a:effectLst/>
                <a:uLnTx/>
                <a:uFillTx/>
                <a:latin typeface="Calibri" panose="020F0502020204030204" pitchFamily="34" charset="0"/>
                <a:ea typeface="Calibri" panose="020F0502020204030204" pitchFamily="34" charset="0"/>
                <a:cs typeface="Calibri" panose="020F0502020204030204" pitchFamily="34" charset="0"/>
              </a:rPr>
              <a:t>, 2020</a:t>
            </a:r>
            <a:endParaRPr lang="en-AU" dirty="0"/>
          </a:p>
        </p:txBody>
      </p:sp>
      <p:sp>
        <p:nvSpPr>
          <p:cNvPr id="2" name="TextBox 1">
            <a:extLst>
              <a:ext uri="{FF2B5EF4-FFF2-40B4-BE49-F238E27FC236}">
                <a16:creationId xmlns:a16="http://schemas.microsoft.com/office/drawing/2014/main" id="{6187ECB0-02E9-4256-BAA6-1F4A5FA073F3}"/>
              </a:ext>
            </a:extLst>
          </p:cNvPr>
          <p:cNvSpPr txBox="1"/>
          <p:nvPr/>
        </p:nvSpPr>
        <p:spPr>
          <a:xfrm>
            <a:off x="1069040" y="624607"/>
            <a:ext cx="4498041" cy="246221"/>
          </a:xfrm>
          <a:prstGeom prst="rect">
            <a:avLst/>
          </a:prstGeom>
          <a:noFill/>
        </p:spPr>
        <p:txBody>
          <a:bodyPr vert="horz" wrap="square" lIns="91440" tIns="45720" rIns="91440" bIns="45720" rtlCol="0" anchor="t" anchorCtr="0">
            <a:spAutoFit/>
          </a:bodyPr>
          <a:lstStyle/>
          <a:p>
            <a:pPr algn="l"/>
            <a:r>
              <a:rPr lang="en-AU" sz="1000" b="1" dirty="0"/>
              <a:t>Number of publications on SDGs across different world regions</a:t>
            </a:r>
          </a:p>
        </p:txBody>
      </p:sp>
    </p:spTree>
    <p:extLst>
      <p:ext uri="{BB962C8B-B14F-4D97-AF65-F5344CB8AC3E}">
        <p14:creationId xmlns:p14="http://schemas.microsoft.com/office/powerpoint/2010/main" val="1325004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8D978-4AD1-4F0A-9E16-565E2FF5AD50}"/>
              </a:ext>
            </a:extLst>
          </p:cNvPr>
          <p:cNvSpPr>
            <a:spLocks noGrp="1"/>
          </p:cNvSpPr>
          <p:nvPr>
            <p:ph type="title"/>
          </p:nvPr>
        </p:nvSpPr>
        <p:spPr/>
        <p:txBody>
          <a:bodyPr/>
          <a:lstStyle/>
          <a:p>
            <a:r>
              <a:rPr lang="en-AU" dirty="0"/>
              <a:t>SDG 17- Targets</a:t>
            </a:r>
            <a:br>
              <a:rPr lang="en-AU" dirty="0"/>
            </a:br>
            <a:br>
              <a:rPr lang="en-AU" dirty="0"/>
            </a:br>
            <a:endParaRPr lang="en-AU" dirty="0"/>
          </a:p>
        </p:txBody>
      </p:sp>
      <p:sp>
        <p:nvSpPr>
          <p:cNvPr id="3" name="Content Placeholder 2">
            <a:extLst>
              <a:ext uri="{FF2B5EF4-FFF2-40B4-BE49-F238E27FC236}">
                <a16:creationId xmlns:a16="http://schemas.microsoft.com/office/drawing/2014/main" id="{F0DF2567-FA6C-47DF-A85E-9FCD977E5A5C}"/>
              </a:ext>
            </a:extLst>
          </p:cNvPr>
          <p:cNvSpPr>
            <a:spLocks noGrp="1"/>
          </p:cNvSpPr>
          <p:nvPr>
            <p:ph idx="1"/>
          </p:nvPr>
        </p:nvSpPr>
        <p:spPr>
          <a:xfrm>
            <a:off x="259763" y="1268016"/>
            <a:ext cx="6338473" cy="3192841"/>
          </a:xfrm>
        </p:spPr>
        <p:txBody>
          <a:bodyPr/>
          <a:lstStyle/>
          <a:p>
            <a:r>
              <a:rPr lang="en-US" dirty="0">
                <a:solidFill>
                  <a:srgbClr val="1D3D63"/>
                </a:solidFill>
                <a:latin typeface="Calibri" panose="020F0502020204030204" pitchFamily="34" charset="0"/>
                <a:cs typeface="Calibri" panose="020F0502020204030204" pitchFamily="34" charset="0"/>
              </a:rPr>
              <a:t>19 </a:t>
            </a:r>
            <a:r>
              <a:rPr lang="en-US" i="1" dirty="0">
                <a:solidFill>
                  <a:srgbClr val="1D3D63"/>
                </a:solidFill>
                <a:latin typeface="Calibri" panose="020F0502020204030204" pitchFamily="34" charset="0"/>
                <a:cs typeface="Calibri" panose="020F0502020204030204" pitchFamily="34" charset="0"/>
              </a:rPr>
              <a:t>Targets</a:t>
            </a:r>
            <a:r>
              <a:rPr lang="en-US" dirty="0">
                <a:solidFill>
                  <a:srgbClr val="1D3D63"/>
                </a:solidFill>
                <a:latin typeface="Calibri" panose="020F0502020204030204" pitchFamily="34" charset="0"/>
                <a:cs typeface="Calibri" panose="020F0502020204030204" pitchFamily="34" charset="0"/>
              </a:rPr>
              <a:t> (goals) and 25 </a:t>
            </a:r>
            <a:r>
              <a:rPr lang="en-US" i="1" dirty="0">
                <a:solidFill>
                  <a:srgbClr val="1D3D63"/>
                </a:solidFill>
                <a:latin typeface="Calibri" panose="020F0502020204030204" pitchFamily="34" charset="0"/>
                <a:cs typeface="Calibri" panose="020F0502020204030204" pitchFamily="34" charset="0"/>
              </a:rPr>
              <a:t>Indicators</a:t>
            </a:r>
            <a:r>
              <a:rPr lang="en-US" dirty="0">
                <a:solidFill>
                  <a:srgbClr val="1D3D63"/>
                </a:solidFill>
                <a:latin typeface="Calibri" panose="020F0502020204030204" pitchFamily="34" charset="0"/>
                <a:cs typeface="Calibri" panose="020F0502020204030204" pitchFamily="34" charset="0"/>
              </a:rPr>
              <a:t> (metrics to measure achievement)</a:t>
            </a:r>
            <a:endParaRPr lang="en-AU" dirty="0">
              <a:latin typeface="Calibri" panose="020F0502020204030204" pitchFamily="34" charset="0"/>
              <a:cs typeface="Calibri" panose="020F0502020204030204" pitchFamily="34" charset="0"/>
              <a:hlinkClick r:id="rId2"/>
            </a:endParaRPr>
          </a:p>
          <a:p>
            <a:pPr>
              <a:spcBef>
                <a:spcPts val="300"/>
              </a:spcBef>
            </a:pPr>
            <a:r>
              <a:rPr lang="en-US" dirty="0">
                <a:solidFill>
                  <a:srgbClr val="1D3D63"/>
                </a:solidFill>
                <a:latin typeface="Calibri" panose="020F0502020204030204" pitchFamily="34" charset="0"/>
                <a:cs typeface="Calibri" panose="020F0502020204030204" pitchFamily="34" charset="0"/>
              </a:rPr>
              <a:t>The targets can be broken down into five categories: </a:t>
            </a:r>
          </a:p>
          <a:p>
            <a:pPr marL="285750" indent="-285750">
              <a:lnSpc>
                <a:spcPct val="107000"/>
              </a:lnSpc>
              <a:spcBef>
                <a:spcPts val="300"/>
              </a:spcBef>
              <a:spcAft>
                <a:spcPts val="300"/>
              </a:spcAft>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Calibri" panose="020F0502020204030204" pitchFamily="34" charset="0"/>
              </a:rPr>
              <a:t>Finance: Targets 17.1 to 17.5</a:t>
            </a:r>
          </a:p>
          <a:p>
            <a:pPr marL="285750" indent="-285750">
              <a:lnSpc>
                <a:spcPct val="107000"/>
              </a:lnSpc>
              <a:spcBef>
                <a:spcPts val="300"/>
              </a:spcBef>
              <a:spcAft>
                <a:spcPts val="300"/>
              </a:spcAft>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Calibri" panose="020F0502020204030204" pitchFamily="34" charset="0"/>
              </a:rPr>
              <a:t>Technology: Targets 17.6 to 17.8</a:t>
            </a:r>
          </a:p>
          <a:p>
            <a:pPr marL="285750" indent="-285750">
              <a:lnSpc>
                <a:spcPct val="107000"/>
              </a:lnSpc>
              <a:spcBef>
                <a:spcPts val="300"/>
              </a:spcBef>
              <a:spcAft>
                <a:spcPts val="300"/>
              </a:spcAft>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Calibri" panose="020F0502020204030204" pitchFamily="34" charset="0"/>
              </a:rPr>
              <a:t>Capacity building: Target 17.9</a:t>
            </a:r>
          </a:p>
          <a:p>
            <a:pPr marL="285750" indent="-285750">
              <a:lnSpc>
                <a:spcPct val="107000"/>
              </a:lnSpc>
              <a:spcBef>
                <a:spcPts val="300"/>
              </a:spcBef>
              <a:spcAft>
                <a:spcPts val="3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Trade: Targets 17.10 to 17.12</a:t>
            </a:r>
          </a:p>
          <a:p>
            <a:pPr marL="285750" indent="-285750">
              <a:lnSpc>
                <a:spcPct val="107000"/>
              </a:lnSpc>
              <a:spcAft>
                <a:spcPts val="800"/>
              </a:spcAft>
              <a:buFont typeface="Arial" panose="020B0604020202020204" pitchFamily="34" charset="0"/>
              <a:buChar char="•"/>
            </a:pPr>
            <a:r>
              <a:rPr lang="en-AU" dirty="0">
                <a:latin typeface="Calibri" panose="020F0502020204030204" pitchFamily="34" charset="0"/>
                <a:cs typeface="Calibri" panose="020F0502020204030204" pitchFamily="34" charset="0"/>
              </a:rPr>
              <a:t>Systemic issues: Targets 17.13 to 17.19 </a:t>
            </a:r>
          </a:p>
          <a:p>
            <a:pPr>
              <a:lnSpc>
                <a:spcPct val="107000"/>
              </a:lnSpc>
              <a:spcAft>
                <a:spcPts val="800"/>
              </a:spcAft>
            </a:pPr>
            <a:endParaRPr lang="en-AU" sz="1800" dirty="0">
              <a:effectLst/>
              <a:latin typeface="Garamond" panose="02020404030301010803"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dirty="0">
              <a:solidFill>
                <a:srgbClr val="1D3D63"/>
              </a:solidFill>
              <a:latin typeface="-apple-system"/>
            </a:endParaRPr>
          </a:p>
          <a:p>
            <a:endParaRPr lang="en-AU" dirty="0"/>
          </a:p>
        </p:txBody>
      </p:sp>
      <p:sp>
        <p:nvSpPr>
          <p:cNvPr id="4" name="Slide Number Placeholder 3">
            <a:extLst>
              <a:ext uri="{FF2B5EF4-FFF2-40B4-BE49-F238E27FC236}">
                <a16:creationId xmlns:a16="http://schemas.microsoft.com/office/drawing/2014/main" id="{5408230E-81DE-4BA3-9370-449F2DBBBB5A}"/>
              </a:ext>
            </a:extLst>
          </p:cNvPr>
          <p:cNvSpPr>
            <a:spLocks noGrp="1"/>
          </p:cNvSpPr>
          <p:nvPr>
            <p:ph type="sldNum" sz="quarter" idx="10"/>
          </p:nvPr>
        </p:nvSpPr>
        <p:spPr/>
        <p:txBody>
          <a:bodyPr/>
          <a:lstStyle/>
          <a:p>
            <a:fld id="{1496E9E6-392B-B64A-85D6-1354B0EA1A88}" type="slidenum">
              <a:rPr lang="en-AU" smtClean="0"/>
              <a:pPr/>
              <a:t>5</a:t>
            </a:fld>
            <a:endParaRPr lang="en-AU"/>
          </a:p>
        </p:txBody>
      </p:sp>
    </p:spTree>
    <p:extLst>
      <p:ext uri="{BB962C8B-B14F-4D97-AF65-F5344CB8AC3E}">
        <p14:creationId xmlns:p14="http://schemas.microsoft.com/office/powerpoint/2010/main" val="1326552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CEB849E-4778-4A61-9F80-23CA54466C53}"/>
              </a:ext>
            </a:extLst>
          </p:cNvPr>
          <p:cNvSpPr>
            <a:spLocks noGrp="1"/>
          </p:cNvSpPr>
          <p:nvPr>
            <p:ph type="title"/>
          </p:nvPr>
        </p:nvSpPr>
        <p:spPr>
          <a:xfrm>
            <a:off x="280989" y="273844"/>
            <a:ext cx="5881686" cy="454549"/>
          </a:xfrm>
        </p:spPr>
        <p:txBody>
          <a:bodyPr/>
          <a:lstStyle/>
          <a:p>
            <a:br>
              <a:rPr lang="en-US" sz="1800" dirty="0">
                <a:ea typeface="+mj-lt"/>
                <a:cs typeface="+mj-lt"/>
              </a:rPr>
            </a:br>
            <a:endParaRPr lang="en-US" sz="3200" b="0" dirty="0">
              <a:ea typeface="+mj-lt"/>
              <a:cs typeface="+mj-lt"/>
            </a:endParaRPr>
          </a:p>
        </p:txBody>
      </p:sp>
      <p:pic>
        <p:nvPicPr>
          <p:cNvPr id="8" name="Content Placeholder 7">
            <a:extLst>
              <a:ext uri="{FF2B5EF4-FFF2-40B4-BE49-F238E27FC236}">
                <a16:creationId xmlns:a16="http://schemas.microsoft.com/office/drawing/2014/main" id="{3137603D-4185-425C-AA0A-CE11BE6761D8}"/>
              </a:ext>
            </a:extLst>
          </p:cNvPr>
          <p:cNvPicPr>
            <a:picLocks noGrp="1"/>
          </p:cNvPicPr>
          <p:nvPr>
            <p:ph sz="half" idx="1"/>
          </p:nvPr>
        </p:nvPicPr>
        <p:blipFill>
          <a:blip r:embed="rId3"/>
          <a:stretch>
            <a:fillRect/>
          </a:stretch>
        </p:blipFill>
        <p:spPr>
          <a:xfrm>
            <a:off x="386924" y="884241"/>
            <a:ext cx="2914650" cy="2117216"/>
          </a:xfrm>
          <a:prstGeom prst="rect">
            <a:avLst/>
          </a:prstGeom>
        </p:spPr>
      </p:pic>
      <p:sp>
        <p:nvSpPr>
          <p:cNvPr id="2" name="Content Placeholder 1">
            <a:extLst>
              <a:ext uri="{FF2B5EF4-FFF2-40B4-BE49-F238E27FC236}">
                <a16:creationId xmlns:a16="http://schemas.microsoft.com/office/drawing/2014/main" id="{C248FA0D-0C87-42E7-BF75-61CD6FFB8B5A}"/>
              </a:ext>
            </a:extLst>
          </p:cNvPr>
          <p:cNvSpPr>
            <a:spLocks noGrp="1"/>
          </p:cNvSpPr>
          <p:nvPr>
            <p:ph sz="half" idx="2"/>
          </p:nvPr>
        </p:nvSpPr>
        <p:spPr>
          <a:xfrm>
            <a:off x="3513910" y="884241"/>
            <a:ext cx="2914650" cy="3263504"/>
          </a:xfrm>
        </p:spPr>
        <p:txBody>
          <a:bodyPr/>
          <a:lstStyle/>
          <a:p>
            <a:endParaRPr lang="en-AU" sz="1200" dirty="0">
              <a:latin typeface="Calibri" panose="020F0502020204030204" pitchFamily="34" charset="0"/>
              <a:ea typeface="+mn-lt"/>
              <a:cs typeface="Calibri" panose="020F0502020204030204" pitchFamily="34" charset="0"/>
            </a:endParaRPr>
          </a:p>
          <a:p>
            <a:endParaRPr lang="en-US" sz="1200" dirty="0">
              <a:latin typeface="Calibri" panose="020F0502020204030204" pitchFamily="34" charset="0"/>
              <a:ea typeface="+mn-lt"/>
              <a:cs typeface="Calibri" panose="020F0502020204030204" pitchFamily="34" charset="0"/>
            </a:endParaRPr>
          </a:p>
          <a:p>
            <a:endParaRPr lang="en-US" sz="1200" dirty="0">
              <a:latin typeface="Calibri" panose="020F0502020204030204" pitchFamily="34" charset="0"/>
              <a:ea typeface="+mn-lt"/>
              <a:cs typeface="Calibri" panose="020F0502020204030204" pitchFamily="34" charset="0"/>
            </a:endParaRPr>
          </a:p>
        </p:txBody>
      </p:sp>
      <p:sp>
        <p:nvSpPr>
          <p:cNvPr id="6" name="Rectangle 5">
            <a:extLst>
              <a:ext uri="{FF2B5EF4-FFF2-40B4-BE49-F238E27FC236}">
                <a16:creationId xmlns:a16="http://schemas.microsoft.com/office/drawing/2014/main" id="{6B5DE30C-6B65-4099-94AB-A28F640B8DF5}"/>
              </a:ext>
            </a:extLst>
          </p:cNvPr>
          <p:cNvSpPr/>
          <p:nvPr/>
        </p:nvSpPr>
        <p:spPr>
          <a:xfrm>
            <a:off x="3677771" y="1069041"/>
            <a:ext cx="2750789" cy="3597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D77E4875-73A4-49C0-BBB5-7DF74B68CD5F}"/>
              </a:ext>
            </a:extLst>
          </p:cNvPr>
          <p:cNvPicPr/>
          <p:nvPr/>
        </p:nvPicPr>
        <p:blipFill rotWithShape="1">
          <a:blip r:embed="rId4"/>
          <a:srcRect t="19330" b="61336"/>
          <a:stretch/>
        </p:blipFill>
        <p:spPr bwMode="auto">
          <a:xfrm>
            <a:off x="1097433" y="3001457"/>
            <a:ext cx="1665605" cy="923925"/>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95A713DC-44DD-4347-BC9A-CB7CBE3BA997}"/>
              </a:ext>
            </a:extLst>
          </p:cNvPr>
          <p:cNvSpPr txBox="1"/>
          <p:nvPr/>
        </p:nvSpPr>
        <p:spPr>
          <a:xfrm>
            <a:off x="386923" y="177952"/>
            <a:ext cx="5775751" cy="677108"/>
          </a:xfrm>
          <a:prstGeom prst="rect">
            <a:avLst/>
          </a:prstGeom>
          <a:noFill/>
        </p:spPr>
        <p:txBody>
          <a:bodyPr wrap="square">
            <a:spAutoFit/>
          </a:bodyPr>
          <a:lstStyle/>
          <a:p>
            <a:pPr algn="ctr"/>
            <a:r>
              <a:rPr lang="en-AU" sz="2000" dirty="0">
                <a:solidFill>
                  <a:srgbClr val="FF0000"/>
                </a:solidFill>
              </a:rPr>
              <a:t>How is the world tracking against SDG 17</a:t>
            </a:r>
            <a:br>
              <a:rPr lang="en-AU" dirty="0"/>
            </a:br>
            <a:endParaRPr lang="en-AU" dirty="0"/>
          </a:p>
        </p:txBody>
      </p:sp>
      <p:sp>
        <p:nvSpPr>
          <p:cNvPr id="4" name="TextBox 3">
            <a:extLst>
              <a:ext uri="{FF2B5EF4-FFF2-40B4-BE49-F238E27FC236}">
                <a16:creationId xmlns:a16="http://schemas.microsoft.com/office/drawing/2014/main" id="{B9BDB08B-6132-490F-AAE7-591BF3ED2E47}"/>
              </a:ext>
            </a:extLst>
          </p:cNvPr>
          <p:cNvSpPr txBox="1"/>
          <p:nvPr/>
        </p:nvSpPr>
        <p:spPr>
          <a:xfrm>
            <a:off x="429440" y="4015414"/>
            <a:ext cx="2412903" cy="230832"/>
          </a:xfrm>
          <a:prstGeom prst="rect">
            <a:avLst/>
          </a:prstGeom>
          <a:noFill/>
        </p:spPr>
        <p:txBody>
          <a:bodyPr vert="horz" wrap="square" lIns="91440" tIns="45720" rIns="91440" bIns="45720" rtlCol="0" anchor="t" anchorCtr="0">
            <a:spAutoFit/>
          </a:bodyPr>
          <a:lstStyle/>
          <a:p>
            <a:pPr algn="l"/>
            <a:r>
              <a:rPr lang="en-AU" sz="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https://dashboards.sdgindex.org/</a:t>
            </a:r>
            <a:endParaRPr lang="en-AU" sz="900" b="1" dirty="0"/>
          </a:p>
        </p:txBody>
      </p:sp>
      <p:sp>
        <p:nvSpPr>
          <p:cNvPr id="5" name="TextBox 4">
            <a:extLst>
              <a:ext uri="{FF2B5EF4-FFF2-40B4-BE49-F238E27FC236}">
                <a16:creationId xmlns:a16="http://schemas.microsoft.com/office/drawing/2014/main" id="{C1AE2B29-67D9-4904-AB64-DB1E287C3E31}"/>
              </a:ext>
            </a:extLst>
          </p:cNvPr>
          <p:cNvSpPr txBox="1"/>
          <p:nvPr/>
        </p:nvSpPr>
        <p:spPr>
          <a:xfrm>
            <a:off x="2763038" y="2124635"/>
            <a:ext cx="309615" cy="447115"/>
          </a:xfrm>
          <a:prstGeom prst="rect">
            <a:avLst/>
          </a:prstGeom>
          <a:solidFill>
            <a:schemeClr val="tx2"/>
          </a:solidFill>
        </p:spPr>
        <p:txBody>
          <a:bodyPr vert="horz" wrap="square" lIns="91440" tIns="45720" rIns="91440" bIns="45720" rtlCol="0" anchor="t" anchorCtr="0">
            <a:spAutoFit/>
          </a:bodyPr>
          <a:lstStyle/>
          <a:p>
            <a:pPr algn="l"/>
            <a:endParaRPr lang="en-AU" b="1" dirty="0"/>
          </a:p>
        </p:txBody>
      </p:sp>
      <p:sp>
        <p:nvSpPr>
          <p:cNvPr id="12" name="TextBox 11">
            <a:extLst>
              <a:ext uri="{FF2B5EF4-FFF2-40B4-BE49-F238E27FC236}">
                <a16:creationId xmlns:a16="http://schemas.microsoft.com/office/drawing/2014/main" id="{18140A5D-E203-417B-B2B6-5D607955FC8C}"/>
              </a:ext>
            </a:extLst>
          </p:cNvPr>
          <p:cNvSpPr txBox="1"/>
          <p:nvPr/>
        </p:nvSpPr>
        <p:spPr>
          <a:xfrm>
            <a:off x="386923" y="2845609"/>
            <a:ext cx="2376115" cy="230832"/>
          </a:xfrm>
          <a:prstGeom prst="rect">
            <a:avLst/>
          </a:prstGeom>
          <a:noFill/>
        </p:spPr>
        <p:txBody>
          <a:bodyPr vert="horz" wrap="square" lIns="91440" tIns="45720" rIns="91440" bIns="45720" rtlCol="0" anchor="t" anchorCtr="0">
            <a:spAutoFit/>
          </a:bodyPr>
          <a:lstStyle/>
          <a:p>
            <a:pPr algn="l"/>
            <a:r>
              <a:rPr lang="en-AU" sz="900" dirty="0"/>
              <a:t>Source: Sachs et al., 2020</a:t>
            </a:r>
          </a:p>
        </p:txBody>
      </p:sp>
      <p:sp>
        <p:nvSpPr>
          <p:cNvPr id="13" name="TextBox 12">
            <a:extLst>
              <a:ext uri="{FF2B5EF4-FFF2-40B4-BE49-F238E27FC236}">
                <a16:creationId xmlns:a16="http://schemas.microsoft.com/office/drawing/2014/main" id="{AF90E48F-208A-4343-B1FA-D76B27B4B955}"/>
              </a:ext>
            </a:extLst>
          </p:cNvPr>
          <p:cNvSpPr txBox="1"/>
          <p:nvPr/>
        </p:nvSpPr>
        <p:spPr>
          <a:xfrm>
            <a:off x="3513910" y="884241"/>
            <a:ext cx="3149108" cy="3508653"/>
          </a:xfrm>
          <a:prstGeom prst="rect">
            <a:avLst/>
          </a:prstGeom>
          <a:noFill/>
        </p:spPr>
        <p:txBody>
          <a:bodyPr vert="horz" wrap="square" lIns="91440" tIns="45720" rIns="91440" bIns="45720" rtlCol="0" anchor="t" anchorCtr="0">
            <a:spAutoFit/>
          </a:bodyPr>
          <a:lstStyle/>
          <a:p>
            <a:pPr algn="l"/>
            <a:r>
              <a:rPr lang="en-AU" b="1" dirty="0"/>
              <a:t>Covid-19 impacts (expected)</a:t>
            </a:r>
          </a:p>
          <a:p>
            <a:pPr marL="285750" indent="-285750" algn="l">
              <a:buFont typeface="Arial" panose="020B0604020202020204" pitchFamily="34" charset="0"/>
              <a:buChar char="•"/>
            </a:pPr>
            <a:r>
              <a:rPr lang="en-AU" sz="1400" dirty="0">
                <a:latin typeface="Calibri" panose="020F0502020204030204" pitchFamily="34" charset="0"/>
                <a:cs typeface="Calibri" panose="020F0502020204030204" pitchFamily="34" charset="0"/>
              </a:rPr>
              <a:t>Decline in ODA, t</a:t>
            </a:r>
            <a:r>
              <a:rPr lang="en-AU" sz="1400" dirty="0">
                <a:effectLst/>
                <a:latin typeface="Calibri" panose="020F0502020204030204" pitchFamily="34" charset="0"/>
                <a:ea typeface="Calibri" panose="020F0502020204030204" pitchFamily="34" charset="0"/>
                <a:cs typeface="Calibri" panose="020F0502020204030204" pitchFamily="34" charset="0"/>
              </a:rPr>
              <a:t>rade, foreign direct investment (FDI) and remittances</a:t>
            </a:r>
          </a:p>
          <a:p>
            <a:pPr marL="285750" indent="-285750" algn="l">
              <a:buFont typeface="Arial" panose="020B0604020202020204" pitchFamily="34" charset="0"/>
              <a:buChar char="•"/>
            </a:pPr>
            <a:r>
              <a:rPr lang="en-AU" sz="1400" dirty="0">
                <a:latin typeface="Calibri" panose="020F0502020204030204" pitchFamily="34" charset="0"/>
                <a:cs typeface="Calibri" panose="020F0502020204030204" pitchFamily="34" charset="0"/>
              </a:rPr>
              <a:t>Highlights global divide in technology availability</a:t>
            </a:r>
          </a:p>
          <a:p>
            <a:pPr marL="742950" lvl="1" indent="-285750">
              <a:buFont typeface="Arial" panose="020B0604020202020204" pitchFamily="34" charset="0"/>
              <a:buChar char="•"/>
            </a:pPr>
            <a:r>
              <a:rPr lang="en-AU" sz="1400" dirty="0">
                <a:effectLst/>
                <a:latin typeface="Calibri" panose="020F0502020204030204" pitchFamily="34" charset="0"/>
                <a:ea typeface="Times New Roman" panose="02020603050405020304" pitchFamily="18" charset="0"/>
                <a:cs typeface="Calibri" panose="020F0502020204030204" pitchFamily="34" charset="0"/>
              </a:rPr>
              <a:t>only 20% of people in Oceania (excl. Australia and New Zealand), 26% in Sub-Saharan Africa have internet access </a:t>
            </a:r>
          </a:p>
          <a:p>
            <a:pPr marL="285750" indent="-285750">
              <a:buFont typeface="Arial" panose="020B0604020202020204" pitchFamily="34" charset="0"/>
              <a:buChar char="•"/>
            </a:pPr>
            <a:r>
              <a:rPr lang="en-AU" sz="1400" dirty="0">
                <a:latin typeface="Calibri" panose="020F0502020204030204" pitchFamily="34" charset="0"/>
                <a:ea typeface="Calibri" panose="020F0502020204030204" pitchFamily="34" charset="0"/>
                <a:cs typeface="Calibri" panose="020F0502020204030204" pitchFamily="34" charset="0"/>
              </a:rPr>
              <a:t>Endangers funding for implementation of national statistical plans</a:t>
            </a:r>
          </a:p>
          <a:p>
            <a:pPr marL="285750" indent="-285750">
              <a:buFont typeface="Arial" panose="020B0604020202020204" pitchFamily="34" charset="0"/>
              <a:buChar char="•"/>
            </a:pPr>
            <a:r>
              <a:rPr lang="en-AU" sz="1400" dirty="0">
                <a:latin typeface="Calibri" panose="020F0502020204030204" pitchFamily="34" charset="0"/>
                <a:ea typeface="Calibri" panose="020F0502020204030204" pitchFamily="34" charset="0"/>
                <a:cs typeface="Calibri" panose="020F0502020204030204" pitchFamily="34" charset="0"/>
              </a:rPr>
              <a:t>Restricts multilateralism</a:t>
            </a:r>
            <a:endParaRPr lang="en-AU" sz="1400" dirty="0">
              <a:effectLst/>
              <a:latin typeface="Calibri" panose="020F0502020204030204" pitchFamily="34" charset="0"/>
              <a:ea typeface="Calibri" panose="020F0502020204030204" pitchFamily="34" charset="0"/>
              <a:cs typeface="Calibri" panose="020F0502020204030204" pitchFamily="34" charset="0"/>
            </a:endParaRPr>
          </a:p>
          <a:p>
            <a:pPr algn="l"/>
            <a:endParaRPr lang="en-AU" b="1" dirty="0"/>
          </a:p>
        </p:txBody>
      </p:sp>
    </p:spTree>
    <p:extLst>
      <p:ext uri="{BB962C8B-B14F-4D97-AF65-F5344CB8AC3E}">
        <p14:creationId xmlns:p14="http://schemas.microsoft.com/office/powerpoint/2010/main" val="360911353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48D37-17EB-4B70-BAFF-81512EBA5189}"/>
              </a:ext>
            </a:extLst>
          </p:cNvPr>
          <p:cNvSpPr>
            <a:spLocks noGrp="1"/>
          </p:cNvSpPr>
          <p:nvPr>
            <p:ph type="title"/>
          </p:nvPr>
        </p:nvSpPr>
        <p:spPr/>
        <p:txBody>
          <a:bodyPr/>
          <a:lstStyle/>
          <a:p>
            <a:r>
              <a:rPr lang="en-AU" sz="2800" dirty="0"/>
              <a:t>The EU as a development actor</a:t>
            </a:r>
          </a:p>
        </p:txBody>
      </p:sp>
      <p:sp>
        <p:nvSpPr>
          <p:cNvPr id="3" name="Content Placeholder 2">
            <a:extLst>
              <a:ext uri="{FF2B5EF4-FFF2-40B4-BE49-F238E27FC236}">
                <a16:creationId xmlns:a16="http://schemas.microsoft.com/office/drawing/2014/main" id="{FE2056CE-19D5-4C6A-886A-0C007A93DC0C}"/>
              </a:ext>
            </a:extLst>
          </p:cNvPr>
          <p:cNvSpPr>
            <a:spLocks noGrp="1"/>
          </p:cNvSpPr>
          <p:nvPr>
            <p:ph idx="1"/>
          </p:nvPr>
        </p:nvSpPr>
        <p:spPr/>
        <p:txBody>
          <a:bodyPr/>
          <a:lstStyle/>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The European Consensus on Development of June 2017 has partnerships as one of its central ideas.</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Chapter 3 outlines the EU’s understanding that it is necessary to forge deep and wide partnerships across all sectors of society</a:t>
            </a:r>
            <a:endParaRPr lang="en-AU"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The Consensus takes a comprehensive approach to implementation, combining aid with other resources, with sound policies and a strengthened approach to Policy Coherence for Development.</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The Eurostat 2020 SDG monitoring report, with reference to the Consensus, outlines the need to dedicate a high proportion of official development assistance to least developed countries and other low income countries and focuses on aid and funding. </a:t>
            </a:r>
          </a:p>
        </p:txBody>
      </p:sp>
      <p:sp>
        <p:nvSpPr>
          <p:cNvPr id="4" name="Slide Number Placeholder 3">
            <a:extLst>
              <a:ext uri="{FF2B5EF4-FFF2-40B4-BE49-F238E27FC236}">
                <a16:creationId xmlns:a16="http://schemas.microsoft.com/office/drawing/2014/main" id="{DDD7B05B-1B03-445A-94B3-E6D56B8B5D39}"/>
              </a:ext>
            </a:extLst>
          </p:cNvPr>
          <p:cNvSpPr>
            <a:spLocks noGrp="1"/>
          </p:cNvSpPr>
          <p:nvPr>
            <p:ph type="sldNum" sz="quarter" idx="10"/>
          </p:nvPr>
        </p:nvSpPr>
        <p:spPr/>
        <p:txBody>
          <a:bodyPr/>
          <a:lstStyle/>
          <a:p>
            <a:fld id="{1496E9E6-392B-B64A-85D6-1354B0EA1A88}" type="slidenum">
              <a:rPr lang="en-AU" smtClean="0"/>
              <a:pPr/>
              <a:t>7</a:t>
            </a:fld>
            <a:endParaRPr lang="en-AU"/>
          </a:p>
        </p:txBody>
      </p:sp>
    </p:spTree>
    <p:extLst>
      <p:ext uri="{BB962C8B-B14F-4D97-AF65-F5344CB8AC3E}">
        <p14:creationId xmlns:p14="http://schemas.microsoft.com/office/powerpoint/2010/main" val="4137025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CEB849E-4778-4A61-9F80-23CA54466C53}"/>
              </a:ext>
            </a:extLst>
          </p:cNvPr>
          <p:cNvSpPr>
            <a:spLocks noGrp="1"/>
          </p:cNvSpPr>
          <p:nvPr>
            <p:ph type="title"/>
          </p:nvPr>
        </p:nvSpPr>
        <p:spPr>
          <a:xfrm>
            <a:off x="280989" y="254794"/>
            <a:ext cx="5932926" cy="421481"/>
          </a:xfrm>
        </p:spPr>
        <p:txBody>
          <a:bodyPr/>
          <a:lstStyle/>
          <a:p>
            <a:r>
              <a:rPr lang="en-US" sz="2800" dirty="0"/>
              <a:t>How is the EU tracking against SDG 17</a:t>
            </a:r>
            <a:br>
              <a:rPr lang="en-US" sz="1800" dirty="0"/>
            </a:br>
            <a:endParaRPr lang="en-AU" dirty="0"/>
          </a:p>
        </p:txBody>
      </p:sp>
      <p:sp>
        <p:nvSpPr>
          <p:cNvPr id="4" name="Content Placeholder 3">
            <a:extLst>
              <a:ext uri="{FF2B5EF4-FFF2-40B4-BE49-F238E27FC236}">
                <a16:creationId xmlns:a16="http://schemas.microsoft.com/office/drawing/2014/main" id="{08185EAF-0533-47E4-8E84-900B3431BBF0}"/>
              </a:ext>
            </a:extLst>
          </p:cNvPr>
          <p:cNvSpPr>
            <a:spLocks noGrp="1"/>
          </p:cNvSpPr>
          <p:nvPr>
            <p:ph idx="1"/>
          </p:nvPr>
        </p:nvSpPr>
        <p:spPr>
          <a:xfrm>
            <a:off x="162594" y="1316215"/>
            <a:ext cx="6338473" cy="3255785"/>
          </a:xfrm>
        </p:spPr>
        <p:txBody>
          <a:bodyPr/>
          <a:lstStyle/>
          <a:p>
            <a:r>
              <a:rPr lang="en-US" sz="1500" dirty="0">
                <a:latin typeface="Calibri" panose="020F0502020204030204" pitchFamily="34" charset="0"/>
                <a:cs typeface="Calibri" panose="020F0502020204030204" pitchFamily="34" charset="0"/>
              </a:rPr>
              <a:t>The Eurostat 2020 monitoring report focuses on the importance of global macroeconomic stability and the need to </a:t>
            </a:r>
            <a:r>
              <a:rPr lang="en-US" sz="1500" dirty="0" err="1">
                <a:latin typeface="Calibri" panose="020F0502020204030204" pitchFamily="34" charset="0"/>
                <a:cs typeface="Calibri" panose="020F0502020204030204" pitchFamily="34" charset="0"/>
              </a:rPr>
              <a:t>mobilise</a:t>
            </a:r>
            <a:r>
              <a:rPr lang="en-US" sz="1500" dirty="0">
                <a:latin typeface="Calibri" panose="020F0502020204030204" pitchFamily="34" charset="0"/>
                <a:cs typeface="Calibri" panose="020F0502020204030204" pitchFamily="34" charset="0"/>
              </a:rPr>
              <a:t> financial resources for developing countries from international sources, strengthened domestic capacities for revenue collection and the importance of trade for developing countries and equitable rules for governing international trade (Eurostat, 2020)</a:t>
            </a:r>
            <a:endParaRPr lang="en-US" sz="1500" dirty="0">
              <a:solidFill>
                <a:srgbClr val="000000"/>
              </a:solidFill>
              <a:latin typeface="Calibri" panose="020F0502020204030204" pitchFamily="34" charset="0"/>
              <a:ea typeface="+mn-lt"/>
              <a:cs typeface="Calibri" panose="020F0502020204030204" pitchFamily="34" charset="0"/>
            </a:endParaRPr>
          </a:p>
          <a:p>
            <a:pPr marL="285750" indent="-285750">
              <a:spcBef>
                <a:spcPts val="0"/>
              </a:spcBef>
              <a:spcAft>
                <a:spcPts val="0"/>
              </a:spcAft>
              <a:buFont typeface="Arial" panose="020B0604020202020204" pitchFamily="34" charset="0"/>
              <a:buChar char="•"/>
            </a:pPr>
            <a:r>
              <a:rPr lang="en-US" sz="1500" dirty="0">
                <a:latin typeface="Calibri" panose="020F0502020204030204" pitchFamily="34" charset="0"/>
                <a:cs typeface="Calibri" panose="020F0502020204030204" pitchFamily="34" charset="0"/>
              </a:rPr>
              <a:t>Progress against SDG 17 is uneven and slow</a:t>
            </a:r>
          </a:p>
          <a:p>
            <a:pPr marL="285750" indent="-285750">
              <a:spcBef>
                <a:spcPts val="0"/>
              </a:spcBef>
              <a:spcAft>
                <a:spcPts val="0"/>
              </a:spcAft>
              <a:buFont typeface="Arial" panose="020B0604020202020204" pitchFamily="34" charset="0"/>
              <a:buChar char="•"/>
            </a:pPr>
            <a:r>
              <a:rPr lang="en-US" sz="1500" dirty="0">
                <a:latin typeface="Calibri" panose="020F0502020204030204" pitchFamily="34" charset="0"/>
                <a:cs typeface="Calibri" panose="020F0502020204030204" pitchFamily="34" charset="0"/>
              </a:rPr>
              <a:t>imports from developing countries continued to grow</a:t>
            </a:r>
          </a:p>
          <a:p>
            <a:pPr marL="285750" indent="-285750">
              <a:spcBef>
                <a:spcPts val="0"/>
              </a:spcBef>
              <a:spcAft>
                <a:spcPts val="0"/>
              </a:spcAft>
              <a:buFont typeface="Arial" panose="020B0604020202020204" pitchFamily="34" charset="0"/>
              <a:buChar char="•"/>
            </a:pPr>
            <a:r>
              <a:rPr lang="en-US" sz="1500" dirty="0">
                <a:latin typeface="Calibri" panose="020F0502020204030204" pitchFamily="34" charset="0"/>
                <a:cs typeface="Calibri" panose="020F0502020204030204" pitchFamily="34" charset="0"/>
              </a:rPr>
              <a:t>financial support the EU provides to developing countries has fallen in recent years (mainly a result of strong annual fluctuations in private flows)</a:t>
            </a:r>
          </a:p>
          <a:p>
            <a:pPr marL="285750" indent="-285750">
              <a:spcBef>
                <a:spcPts val="0"/>
              </a:spcBef>
              <a:spcAft>
                <a:spcPts val="0"/>
              </a:spcAft>
              <a:buFont typeface="Arial" panose="020B0604020202020204" pitchFamily="34" charset="0"/>
              <a:buChar char="•"/>
            </a:pPr>
            <a:r>
              <a:rPr lang="en-US" sz="1500" dirty="0">
                <a:latin typeface="Calibri" panose="020F0502020204030204" pitchFamily="34" charset="0"/>
                <a:cs typeface="Calibri" panose="020F0502020204030204" pitchFamily="34" charset="0"/>
              </a:rPr>
              <a:t>official development assistance (ODA) has grown slowly</a:t>
            </a:r>
          </a:p>
          <a:p>
            <a:pPr marL="285750" indent="-285750">
              <a:spcBef>
                <a:spcPts val="0"/>
              </a:spcBef>
              <a:spcAft>
                <a:spcPts val="0"/>
              </a:spcAft>
              <a:buFont typeface="Arial" panose="020B0604020202020204" pitchFamily="34" charset="0"/>
              <a:buChar char="•"/>
            </a:pPr>
            <a:r>
              <a:rPr lang="en-US" sz="1500" dirty="0">
                <a:latin typeface="Calibri" panose="020F0502020204030204" pitchFamily="34" charset="0"/>
                <a:cs typeface="Calibri" panose="020F0502020204030204" pitchFamily="34" charset="0"/>
              </a:rPr>
              <a:t>EU’s ratio of ODA to gross national income (GNI) has fallen since 2016, putting the EU off track towards reaching its target of dedicating a share of 0.7% of GNI to ODA by 2030</a:t>
            </a:r>
          </a:p>
          <a:p>
            <a:endParaRPr lang="en-US" sz="1200" dirty="0">
              <a:solidFill>
                <a:srgbClr val="000000"/>
              </a:solidFill>
              <a:ea typeface="+mn-lt"/>
              <a:cs typeface="+mn-lt"/>
            </a:endParaRPr>
          </a:p>
        </p:txBody>
      </p:sp>
    </p:spTree>
    <p:extLst>
      <p:ext uri="{BB962C8B-B14F-4D97-AF65-F5344CB8AC3E}">
        <p14:creationId xmlns:p14="http://schemas.microsoft.com/office/powerpoint/2010/main" val="3747774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6D7D2-9780-A648-83FF-6A8AFA6E9CBD}"/>
              </a:ext>
            </a:extLst>
          </p:cNvPr>
          <p:cNvSpPr>
            <a:spLocks noGrp="1"/>
          </p:cNvSpPr>
          <p:nvPr>
            <p:ph type="title"/>
          </p:nvPr>
        </p:nvSpPr>
        <p:spPr/>
        <p:txBody>
          <a:bodyPr>
            <a:normAutofit/>
          </a:bodyPr>
          <a:lstStyle>
            <a:defPPr>
              <a:defRPr lang="en-US"/>
            </a:defPPr>
            <a:lvl1pPr marL="0" algn="l" defTabSz="576072" rtl="0" eaLnBrk="1" latinLnBrk="0" hangingPunct="1">
              <a:defRPr sz="1134" kern="1200">
                <a:solidFill>
                  <a:schemeClr val="tx1"/>
                </a:solidFill>
                <a:latin typeface="+mn-lt"/>
                <a:ea typeface="+mn-ea"/>
                <a:cs typeface="+mn-cs"/>
              </a:defRPr>
            </a:lvl1pPr>
            <a:lvl2pPr marL="288036" algn="l" defTabSz="576072" rtl="0" eaLnBrk="1" latinLnBrk="0" hangingPunct="1">
              <a:defRPr sz="1134" kern="1200">
                <a:solidFill>
                  <a:schemeClr val="tx1"/>
                </a:solidFill>
                <a:latin typeface="+mn-lt"/>
                <a:ea typeface="+mn-ea"/>
                <a:cs typeface="+mn-cs"/>
              </a:defRPr>
            </a:lvl2pPr>
            <a:lvl3pPr marL="576072" algn="l" defTabSz="576072" rtl="0" eaLnBrk="1" latinLnBrk="0" hangingPunct="1">
              <a:defRPr sz="1134" kern="1200">
                <a:solidFill>
                  <a:schemeClr val="tx1"/>
                </a:solidFill>
                <a:latin typeface="+mn-lt"/>
                <a:ea typeface="+mn-ea"/>
                <a:cs typeface="+mn-cs"/>
              </a:defRPr>
            </a:lvl3pPr>
            <a:lvl4pPr marL="864108" algn="l" defTabSz="576072" rtl="0" eaLnBrk="1" latinLnBrk="0" hangingPunct="1">
              <a:defRPr sz="1134" kern="1200">
                <a:solidFill>
                  <a:schemeClr val="tx1"/>
                </a:solidFill>
                <a:latin typeface="+mn-lt"/>
                <a:ea typeface="+mn-ea"/>
                <a:cs typeface="+mn-cs"/>
              </a:defRPr>
            </a:lvl4pPr>
            <a:lvl5pPr marL="1152144" algn="l" defTabSz="576072" rtl="0" eaLnBrk="1" latinLnBrk="0" hangingPunct="1">
              <a:defRPr sz="1134" kern="1200">
                <a:solidFill>
                  <a:schemeClr val="tx1"/>
                </a:solidFill>
                <a:latin typeface="+mn-lt"/>
                <a:ea typeface="+mn-ea"/>
                <a:cs typeface="+mn-cs"/>
              </a:defRPr>
            </a:lvl5pPr>
            <a:lvl6pPr marL="1440180" algn="l" defTabSz="576072" rtl="0" eaLnBrk="1" latinLnBrk="0" hangingPunct="1">
              <a:defRPr sz="1134" kern="1200">
                <a:solidFill>
                  <a:schemeClr val="tx1"/>
                </a:solidFill>
                <a:latin typeface="+mn-lt"/>
                <a:ea typeface="+mn-ea"/>
                <a:cs typeface="+mn-cs"/>
              </a:defRPr>
            </a:lvl6pPr>
            <a:lvl7pPr marL="1728216" algn="l" defTabSz="576072" rtl="0" eaLnBrk="1" latinLnBrk="0" hangingPunct="1">
              <a:defRPr sz="1134" kern="1200">
                <a:solidFill>
                  <a:schemeClr val="tx1"/>
                </a:solidFill>
                <a:latin typeface="+mn-lt"/>
                <a:ea typeface="+mn-ea"/>
                <a:cs typeface="+mn-cs"/>
              </a:defRPr>
            </a:lvl7pPr>
            <a:lvl8pPr marL="2016252" algn="l" defTabSz="576072" rtl="0" eaLnBrk="1" latinLnBrk="0" hangingPunct="1">
              <a:defRPr sz="1134" kern="1200">
                <a:solidFill>
                  <a:schemeClr val="tx1"/>
                </a:solidFill>
                <a:latin typeface="+mn-lt"/>
                <a:ea typeface="+mn-ea"/>
                <a:cs typeface="+mn-cs"/>
              </a:defRPr>
            </a:lvl8pPr>
            <a:lvl9pPr marL="2304288" algn="l" defTabSz="576072" rtl="0" eaLnBrk="1" latinLnBrk="0" hangingPunct="1">
              <a:defRPr sz="1134" kern="1200">
                <a:solidFill>
                  <a:schemeClr val="tx1"/>
                </a:solidFill>
                <a:latin typeface="+mn-lt"/>
                <a:ea typeface="+mn-ea"/>
                <a:cs typeface="+mn-cs"/>
              </a:defRPr>
            </a:lvl9pPr>
          </a:lstStyle>
          <a:p>
            <a:r>
              <a:rPr lang="en-US" sz="2400" dirty="0">
                <a:solidFill>
                  <a:srgbClr val="FF0000"/>
                </a:solidFill>
              </a:rPr>
              <a:t>Why the Africa-EU Renewable Energy Cooperation </a:t>
            </a:r>
            <a:r>
              <a:rPr lang="en-US" sz="2400" dirty="0" err="1">
                <a:solidFill>
                  <a:srgbClr val="FF0000"/>
                </a:solidFill>
              </a:rPr>
              <a:t>Programme</a:t>
            </a:r>
            <a:r>
              <a:rPr lang="en-US" sz="2400" dirty="0">
                <a:solidFill>
                  <a:srgbClr val="FF0000"/>
                </a:solidFill>
              </a:rPr>
              <a:t> (RECP)?</a:t>
            </a:r>
          </a:p>
        </p:txBody>
      </p:sp>
      <p:sp>
        <p:nvSpPr>
          <p:cNvPr id="3" name="Content Placeholder 2">
            <a:extLst>
              <a:ext uri="{FF2B5EF4-FFF2-40B4-BE49-F238E27FC236}">
                <a16:creationId xmlns:a16="http://schemas.microsoft.com/office/drawing/2014/main" id="{65772C87-D05E-634B-B185-1C68C4BA734E}"/>
              </a:ext>
            </a:extLst>
          </p:cNvPr>
          <p:cNvSpPr>
            <a:spLocks noGrp="1"/>
          </p:cNvSpPr>
          <p:nvPr>
            <p:ph idx="1"/>
          </p:nvPr>
        </p:nvSpPr>
        <p:spPr>
          <a:xfrm>
            <a:off x="280989" y="1080108"/>
            <a:ext cx="6338473" cy="3192841"/>
          </a:xfrm>
        </p:spPr>
        <p:txBody>
          <a:bodyPr>
            <a:normAutofit fontScale="25000" lnSpcReduction="20000"/>
          </a:bodyPr>
          <a:lstStyle>
            <a:defPPr>
              <a:defRPr lang="en-US"/>
            </a:defPPr>
            <a:lvl1pPr marL="0" algn="l" defTabSz="576072" rtl="0" eaLnBrk="1" latinLnBrk="0" hangingPunct="1">
              <a:defRPr sz="1134" kern="1200">
                <a:solidFill>
                  <a:schemeClr val="tx1"/>
                </a:solidFill>
                <a:latin typeface="+mn-lt"/>
                <a:ea typeface="+mn-ea"/>
                <a:cs typeface="+mn-cs"/>
              </a:defRPr>
            </a:lvl1pPr>
            <a:lvl2pPr marL="288036" algn="l" defTabSz="576072" rtl="0" eaLnBrk="1" latinLnBrk="0" hangingPunct="1">
              <a:defRPr sz="1134" kern="1200">
                <a:solidFill>
                  <a:schemeClr val="tx1"/>
                </a:solidFill>
                <a:latin typeface="+mn-lt"/>
                <a:ea typeface="+mn-ea"/>
                <a:cs typeface="+mn-cs"/>
              </a:defRPr>
            </a:lvl2pPr>
            <a:lvl3pPr marL="576072" algn="l" defTabSz="576072" rtl="0" eaLnBrk="1" latinLnBrk="0" hangingPunct="1">
              <a:defRPr sz="1134" kern="1200">
                <a:solidFill>
                  <a:schemeClr val="tx1"/>
                </a:solidFill>
                <a:latin typeface="+mn-lt"/>
                <a:ea typeface="+mn-ea"/>
                <a:cs typeface="+mn-cs"/>
              </a:defRPr>
            </a:lvl3pPr>
            <a:lvl4pPr marL="864108" algn="l" defTabSz="576072" rtl="0" eaLnBrk="1" latinLnBrk="0" hangingPunct="1">
              <a:defRPr sz="1134" kern="1200">
                <a:solidFill>
                  <a:schemeClr val="tx1"/>
                </a:solidFill>
                <a:latin typeface="+mn-lt"/>
                <a:ea typeface="+mn-ea"/>
                <a:cs typeface="+mn-cs"/>
              </a:defRPr>
            </a:lvl4pPr>
            <a:lvl5pPr marL="1152144" algn="l" defTabSz="576072" rtl="0" eaLnBrk="1" latinLnBrk="0" hangingPunct="1">
              <a:defRPr sz="1134" kern="1200">
                <a:solidFill>
                  <a:schemeClr val="tx1"/>
                </a:solidFill>
                <a:latin typeface="+mn-lt"/>
                <a:ea typeface="+mn-ea"/>
                <a:cs typeface="+mn-cs"/>
              </a:defRPr>
            </a:lvl5pPr>
            <a:lvl6pPr marL="1440180" algn="l" defTabSz="576072" rtl="0" eaLnBrk="1" latinLnBrk="0" hangingPunct="1">
              <a:defRPr sz="1134" kern="1200">
                <a:solidFill>
                  <a:schemeClr val="tx1"/>
                </a:solidFill>
                <a:latin typeface="+mn-lt"/>
                <a:ea typeface="+mn-ea"/>
                <a:cs typeface="+mn-cs"/>
              </a:defRPr>
            </a:lvl6pPr>
            <a:lvl7pPr marL="1728216" algn="l" defTabSz="576072" rtl="0" eaLnBrk="1" latinLnBrk="0" hangingPunct="1">
              <a:defRPr sz="1134" kern="1200">
                <a:solidFill>
                  <a:schemeClr val="tx1"/>
                </a:solidFill>
                <a:latin typeface="+mn-lt"/>
                <a:ea typeface="+mn-ea"/>
                <a:cs typeface="+mn-cs"/>
              </a:defRPr>
            </a:lvl7pPr>
            <a:lvl8pPr marL="2016252" algn="l" defTabSz="576072" rtl="0" eaLnBrk="1" latinLnBrk="0" hangingPunct="1">
              <a:defRPr sz="1134" kern="1200">
                <a:solidFill>
                  <a:schemeClr val="tx1"/>
                </a:solidFill>
                <a:latin typeface="+mn-lt"/>
                <a:ea typeface="+mn-ea"/>
                <a:cs typeface="+mn-cs"/>
              </a:defRPr>
            </a:lvl8pPr>
            <a:lvl9pPr marL="2304288" algn="l" defTabSz="576072" rtl="0" eaLnBrk="1" latinLnBrk="0" hangingPunct="1">
              <a:defRPr sz="1134" kern="1200">
                <a:solidFill>
                  <a:schemeClr val="tx1"/>
                </a:solidFill>
                <a:latin typeface="+mn-lt"/>
                <a:ea typeface="+mn-ea"/>
                <a:cs typeface="+mn-cs"/>
              </a:defRPr>
            </a:lvl9pPr>
          </a:lstStyle>
          <a:p>
            <a:pPr marL="180000" indent="-180000">
              <a:lnSpc>
                <a:spcPct val="120000"/>
              </a:lnSpc>
              <a:spcBef>
                <a:spcPts val="0"/>
              </a:spcBef>
              <a:spcAft>
                <a:spcPts val="0"/>
              </a:spcAft>
              <a:buFont typeface="Arial" panose="020B0604020202020204" pitchFamily="34" charset="0"/>
              <a:buChar char="•"/>
            </a:pPr>
            <a:r>
              <a:rPr lang="en-AU" sz="6400" dirty="0">
                <a:latin typeface="Calibri" panose="020F0502020204030204" pitchFamily="34" charset="0"/>
                <a:cs typeface="Calibri" panose="020F0502020204030204" pitchFamily="34" charset="0"/>
              </a:rPr>
              <a:t>According to the IEA, Africa is set to become increasingly influential in shaping global energy trends over the next two decades due to large-scale urbanisation </a:t>
            </a:r>
          </a:p>
          <a:p>
            <a:pPr marL="180000" indent="-180000">
              <a:lnSpc>
                <a:spcPct val="120000"/>
              </a:lnSpc>
              <a:spcBef>
                <a:spcPts val="0"/>
              </a:spcBef>
              <a:spcAft>
                <a:spcPts val="0"/>
              </a:spcAft>
              <a:buFont typeface="Arial" panose="020B0604020202020204" pitchFamily="34" charset="0"/>
              <a:buChar char="•"/>
            </a:pPr>
            <a:r>
              <a:rPr lang="en-AU" sz="6400" dirty="0">
                <a:latin typeface="Calibri" panose="020F0502020204030204" pitchFamily="34" charset="0"/>
                <a:cs typeface="Calibri" panose="020F0502020204030204" pitchFamily="34" charset="0"/>
              </a:rPr>
              <a:t>Current policy and investment plans in African countries do not meet the energy needs of a rapidly growing and young population (The Africa Energy Outlook, 2019) </a:t>
            </a:r>
          </a:p>
          <a:p>
            <a:pPr marL="180000" indent="-180000">
              <a:lnSpc>
                <a:spcPct val="120000"/>
              </a:lnSpc>
              <a:spcBef>
                <a:spcPts val="0"/>
              </a:spcBef>
              <a:spcAft>
                <a:spcPts val="0"/>
              </a:spcAft>
              <a:buFont typeface="Arial" panose="020B0604020202020204" pitchFamily="34" charset="0"/>
              <a:buChar char="•"/>
            </a:pPr>
            <a:r>
              <a:rPr lang="en-AU" sz="6400" dirty="0">
                <a:latin typeface="Calibri" panose="020F0502020204030204" pitchFamily="34" charset="0"/>
                <a:cs typeface="Calibri" panose="020F0502020204030204" pitchFamily="34" charset="0"/>
              </a:rPr>
              <a:t>Presently, 590 million people in Africa do not have access to electricity, rising by 13 million in 2020 due to the adverse effects of the pandemic. This is in contrast to growth seen from 2013-19</a:t>
            </a:r>
          </a:p>
          <a:p>
            <a:pPr marL="180000" indent="-180000">
              <a:lnSpc>
                <a:spcPct val="120000"/>
              </a:lnSpc>
              <a:spcBef>
                <a:spcPts val="0"/>
              </a:spcBef>
              <a:spcAft>
                <a:spcPts val="0"/>
              </a:spcAft>
              <a:buFont typeface="Arial" panose="020B0604020202020204" pitchFamily="34" charset="0"/>
              <a:buChar char="•"/>
            </a:pPr>
            <a:r>
              <a:rPr lang="en-AU" sz="6400" dirty="0">
                <a:latin typeface="Calibri" panose="020F0502020204030204" pitchFamily="34" charset="0"/>
                <a:cs typeface="Calibri" panose="020F0502020204030204" pitchFamily="34" charset="0"/>
              </a:rPr>
              <a:t>Why Europe? "Climate change is a direct and existential threat, which will spare no country” (European Council, 2019). </a:t>
            </a:r>
          </a:p>
          <a:p>
            <a:pPr>
              <a:lnSpc>
                <a:spcPct val="120000"/>
              </a:lnSpc>
              <a:spcBef>
                <a:spcPts val="0"/>
              </a:spcBef>
              <a:spcAft>
                <a:spcPts val="0"/>
              </a:spcAft>
            </a:pPr>
            <a:endParaRPr lang="en-AU" sz="6400" dirty="0">
              <a:latin typeface="Calibri" panose="020F0502020204030204" pitchFamily="34" charset="0"/>
              <a:cs typeface="Calibri" panose="020F0502020204030204" pitchFamily="34" charset="0"/>
            </a:endParaRPr>
          </a:p>
          <a:p>
            <a:pPr marL="180000" indent="-180000">
              <a:lnSpc>
                <a:spcPct val="120000"/>
              </a:lnSpc>
              <a:spcBef>
                <a:spcPts val="0"/>
              </a:spcBef>
              <a:spcAft>
                <a:spcPts val="0"/>
              </a:spcAft>
              <a:buFont typeface="Arial" panose="020B0604020202020204" pitchFamily="34" charset="0"/>
              <a:buChar char="•"/>
            </a:pPr>
            <a:endParaRPr lang="en-AU" sz="6400" dirty="0">
              <a:latin typeface="Calibri" panose="020F0502020204030204" pitchFamily="34" charset="0"/>
              <a:cs typeface="Calibri" panose="020F0502020204030204" pitchFamily="34" charset="0"/>
            </a:endParaRPr>
          </a:p>
          <a:p>
            <a:pPr marL="0" indent="0">
              <a:lnSpc>
                <a:spcPct val="120000"/>
              </a:lnSpc>
              <a:spcBef>
                <a:spcPts val="0"/>
              </a:spcBef>
              <a:spcAft>
                <a:spcPts val="0"/>
              </a:spcAft>
              <a:buNone/>
            </a:pPr>
            <a:endParaRPr lang="en-AU" sz="6400" dirty="0">
              <a:latin typeface="Calibri" panose="020F0502020204030204" pitchFamily="34" charset="0"/>
              <a:cs typeface="Calibri" panose="020F0502020204030204" pitchFamily="34" charset="0"/>
            </a:endParaRPr>
          </a:p>
          <a:p>
            <a:pPr>
              <a:lnSpc>
                <a:spcPct val="120000"/>
              </a:lnSpc>
              <a:spcBef>
                <a:spcPts val="0"/>
              </a:spcBef>
              <a:spcAft>
                <a:spcPts val="0"/>
              </a:spcAft>
            </a:pPr>
            <a:endParaRPr lang="en-AU" sz="7200" dirty="0">
              <a:latin typeface="Calibri" panose="020F0502020204030204" pitchFamily="34" charset="0"/>
              <a:cs typeface="Calibri" panose="020F0502020204030204" pitchFamily="34" charset="0"/>
            </a:endParaRPr>
          </a:p>
          <a:p>
            <a:endParaRPr lang="en-AU" dirty="0"/>
          </a:p>
          <a:p>
            <a:endParaRPr lang="en-AU" dirty="0"/>
          </a:p>
        </p:txBody>
      </p:sp>
    </p:spTree>
    <p:extLst>
      <p:ext uri="{BB962C8B-B14F-4D97-AF65-F5344CB8AC3E}">
        <p14:creationId xmlns:p14="http://schemas.microsoft.com/office/powerpoint/2010/main" val="4265489344"/>
      </p:ext>
    </p:extLst>
  </p:cSld>
  <p:clrMapOvr>
    <a:masterClrMapping/>
  </p:clrMapOvr>
</p:sld>
</file>

<file path=ppt/theme/theme1.xml><?xml version="1.0" encoding="utf-8"?>
<a:theme xmlns:a="http://schemas.openxmlformats.org/drawingml/2006/main" name="Office Theme">
  <a:themeElements>
    <a:clrScheme name="Custom 2">
      <a:dk1>
        <a:srgbClr val="21205F"/>
      </a:dk1>
      <a:lt1>
        <a:srgbClr val="FFFFFF"/>
      </a:lt1>
      <a:dk2>
        <a:srgbClr val="E51D2A"/>
      </a:dk2>
      <a:lt2>
        <a:srgbClr val="E2E5DF"/>
      </a:lt2>
      <a:accent1>
        <a:srgbClr val="21205F"/>
      </a:accent1>
      <a:accent2>
        <a:srgbClr val="E51D2A"/>
      </a:accent2>
      <a:accent3>
        <a:srgbClr val="FAC800"/>
      </a:accent3>
      <a:accent4>
        <a:srgbClr val="E2E5DF"/>
      </a:accent4>
      <a:accent5>
        <a:srgbClr val="E51D2A"/>
      </a:accent5>
      <a:accent6>
        <a:srgbClr val="21205F"/>
      </a:accent6>
      <a:hlink>
        <a:srgbClr val="21205F"/>
      </a:hlink>
      <a:folHlink>
        <a:srgbClr val="FAC8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tx2"/>
        </a:solidFill>
      </a:spPr>
      <a:bodyPr vert="horz" wrap="none" lIns="91440" tIns="45720" rIns="91440" bIns="45720" rtlCol="0" anchor="t" anchorCtr="0">
        <a:spAutoFit/>
      </a:bodyPr>
      <a:lstStyle>
        <a:defPPr algn="l">
          <a:defRPr b="1" dirty="0" smtClean="0"/>
        </a:defPPr>
      </a:lstStyle>
    </a:txDef>
  </a:objectDefaults>
  <a:extraClrSchemeLst/>
  <a:extLst>
    <a:ext uri="{05A4C25C-085E-4340-85A3-A5531E510DB2}">
      <thm15:themeFamily xmlns:thm15="http://schemas.microsoft.com/office/thememl/2012/main" name="Presentation6" id="{4C950EB6-8227-EA45-B434-573991E70B3A}" vid="{4308C353-B086-D247-9DF0-96E6FB735F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21205F"/>
    </a:dk1>
    <a:lt1>
      <a:srgbClr val="FFFFFF"/>
    </a:lt1>
    <a:dk2>
      <a:srgbClr val="E51D2A"/>
    </a:dk2>
    <a:lt2>
      <a:srgbClr val="E2E5DF"/>
    </a:lt2>
    <a:accent1>
      <a:srgbClr val="21205F"/>
    </a:accent1>
    <a:accent2>
      <a:srgbClr val="E51D2A"/>
    </a:accent2>
    <a:accent3>
      <a:srgbClr val="FAC800"/>
    </a:accent3>
    <a:accent4>
      <a:srgbClr val="E2E5DF"/>
    </a:accent4>
    <a:accent5>
      <a:srgbClr val="E51D2A"/>
    </a:accent5>
    <a:accent6>
      <a:srgbClr val="21205F"/>
    </a:accent6>
    <a:hlink>
      <a:srgbClr val="21205F"/>
    </a:hlink>
    <a:folHlink>
      <a:srgbClr val="FAC800"/>
    </a:folHlink>
  </a:clrScheme>
</a:themeOverride>
</file>

<file path=ppt/theme/themeOverride2.xml><?xml version="1.0" encoding="utf-8"?>
<a:themeOverride xmlns:a="http://schemas.openxmlformats.org/drawingml/2006/main">
  <a:clrScheme name="Custom 2">
    <a:dk1>
      <a:srgbClr val="21205F"/>
    </a:dk1>
    <a:lt1>
      <a:srgbClr val="FFFFFF"/>
    </a:lt1>
    <a:dk2>
      <a:srgbClr val="E51D2A"/>
    </a:dk2>
    <a:lt2>
      <a:srgbClr val="E2E5DF"/>
    </a:lt2>
    <a:accent1>
      <a:srgbClr val="21205F"/>
    </a:accent1>
    <a:accent2>
      <a:srgbClr val="E51D2A"/>
    </a:accent2>
    <a:accent3>
      <a:srgbClr val="FAC800"/>
    </a:accent3>
    <a:accent4>
      <a:srgbClr val="E2E5DF"/>
    </a:accent4>
    <a:accent5>
      <a:srgbClr val="E51D2A"/>
    </a:accent5>
    <a:accent6>
      <a:srgbClr val="21205F"/>
    </a:accent6>
    <a:hlink>
      <a:srgbClr val="21205F"/>
    </a:hlink>
    <a:folHlink>
      <a:srgbClr val="FAC8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AD2FECAD0A484880450D78887CDE9B" ma:contentTypeVersion="11" ma:contentTypeDescription="Create a new document." ma:contentTypeScope="" ma:versionID="8b13fa8427499fc63e614d325e644aa2">
  <xsd:schema xmlns:xsd="http://www.w3.org/2001/XMLSchema" xmlns:xs="http://www.w3.org/2001/XMLSchema" xmlns:p="http://schemas.microsoft.com/office/2006/metadata/properties" xmlns:ns2="78bb7e01-156a-49d7-b0d1-bf5de749bfa9" xmlns:ns3="82798ea1-4579-4d4a-8d18-5220a97f7991" targetNamespace="http://schemas.microsoft.com/office/2006/metadata/properties" ma:root="true" ma:fieldsID="7e6539d5c62b31ffef3d66b8cbcacb8b" ns2:_="" ns3:_="">
    <xsd:import namespace="78bb7e01-156a-49d7-b0d1-bf5de749bfa9"/>
    <xsd:import namespace="82798ea1-4579-4d4a-8d18-5220a97f799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bb7e01-156a-49d7-b0d1-bf5de749bf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798ea1-4579-4d4a-8d18-5220a97f799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2798ea1-4579-4d4a-8d18-5220a97f7991">
      <UserInfo>
        <DisplayName>Maren Klein</DisplayName>
        <AccountId>12</AccountId>
        <AccountType/>
      </UserInfo>
    </SharedWithUsers>
  </documentManagement>
</p:properties>
</file>

<file path=customXml/itemProps1.xml><?xml version="1.0" encoding="utf-8"?>
<ds:datastoreItem xmlns:ds="http://schemas.openxmlformats.org/officeDocument/2006/customXml" ds:itemID="{69C5DDE1-CC0E-408E-BB63-ADFA41D24B3F}">
  <ds:schemaRefs>
    <ds:schemaRef ds:uri="78bb7e01-156a-49d7-b0d1-bf5de749bfa9"/>
    <ds:schemaRef ds:uri="82798ea1-4579-4d4a-8d18-5220a97f799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F3F9095-D283-46CA-9EF3-D77F2C5D1941}">
  <ds:schemaRefs>
    <ds:schemaRef ds:uri="http://schemas.microsoft.com/sharepoint/v3/contenttype/forms"/>
  </ds:schemaRefs>
</ds:datastoreItem>
</file>

<file path=customXml/itemProps3.xml><?xml version="1.0" encoding="utf-8"?>
<ds:datastoreItem xmlns:ds="http://schemas.openxmlformats.org/officeDocument/2006/customXml" ds:itemID="{EF2BD4D8-178A-4434-A2C0-9CEB3337A569}">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78bb7e01-156a-49d7-b0d1-bf5de749bfa9"/>
    <ds:schemaRef ds:uri="http://purl.org/dc/elements/1.1/"/>
    <ds:schemaRef ds:uri="http://schemas.microsoft.com/office/2006/metadata/properties"/>
    <ds:schemaRef ds:uri="82798ea1-4579-4d4a-8d18-5220a97f799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663</TotalTime>
  <Words>1175</Words>
  <Application>Microsoft Office PowerPoint</Application>
  <PresentationFormat>Custom</PresentationFormat>
  <Paragraphs>131</Paragraphs>
  <Slides>20</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DengXian</vt:lpstr>
      <vt:lpstr>-apple-system</vt:lpstr>
      <vt:lpstr>Arial</vt:lpstr>
      <vt:lpstr>Calibri</vt:lpstr>
      <vt:lpstr>Cordia New</vt:lpstr>
      <vt:lpstr>Garamond</vt:lpstr>
      <vt:lpstr>Oswald-Bold</vt:lpstr>
      <vt:lpstr>Roboto</vt:lpstr>
      <vt:lpstr>Times New Roman</vt:lpstr>
      <vt:lpstr>Wingdings</vt:lpstr>
      <vt:lpstr>Office Theme</vt:lpstr>
      <vt:lpstr>PowerPoint Presentation</vt:lpstr>
      <vt:lpstr>PowerPoint Presentation</vt:lpstr>
      <vt:lpstr>The importance of SDG 17</vt:lpstr>
      <vt:lpstr> </vt:lpstr>
      <vt:lpstr>SDG 17- Targets  </vt:lpstr>
      <vt:lpstr> </vt:lpstr>
      <vt:lpstr>The EU as a development actor</vt:lpstr>
      <vt:lpstr>How is the EU tracking against SDG 17 </vt:lpstr>
      <vt:lpstr>Why the Africa-EU Renewable Energy Cooperation Programme (RECP)?</vt:lpstr>
      <vt:lpstr>Why the Africa-EU Renewable Energy Cooperation Programme (RECP)?</vt:lpstr>
      <vt:lpstr>What exactly is the RECP?</vt:lpstr>
      <vt:lpstr>Current main objectives and projects</vt:lpstr>
      <vt:lpstr>Impact of COVID-19</vt:lpstr>
      <vt:lpstr>SDG 17 in the Asia-Pacific:  Enhanced Regional EU-ASEAN Dialogue Instrument (E-READI)  </vt:lpstr>
      <vt:lpstr>Areas of dialogue on sustainability of energy in E-READI </vt:lpstr>
      <vt:lpstr>Current Projects</vt:lpstr>
      <vt:lpstr>COVID-19 impacts on E-READI</vt:lpstr>
      <vt:lpstr>What apart from money makes a good partnership</vt:lpstr>
      <vt:lpstr>Partnerships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and the EU</dc:title>
  <dc:creator>Chloe Ward</dc:creator>
  <cp:lastModifiedBy>Maren Klein</cp:lastModifiedBy>
  <cp:revision>48</cp:revision>
  <dcterms:created xsi:type="dcterms:W3CDTF">2021-01-14T05:07:58Z</dcterms:created>
  <dcterms:modified xsi:type="dcterms:W3CDTF">2021-03-24T21:26:12Z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b52b3a1-dbcb-41fb-a452-370cf542753f_Enabled">
    <vt:lpwstr>true</vt:lpwstr>
  </property>
  <property fmtid="{D5CDD505-2E9C-101B-9397-08002B2CF9AE}" pid="3" name="MSIP_Label_1b52b3a1-dbcb-41fb-a452-370cf542753f_SetDate">
    <vt:lpwstr>2021-03-21T04:06:40Z</vt:lpwstr>
  </property>
  <property fmtid="{D5CDD505-2E9C-101B-9397-08002B2CF9AE}" pid="4" name="MSIP_Label_1b52b3a1-dbcb-41fb-a452-370cf542753f_Method">
    <vt:lpwstr>Privileged</vt:lpwstr>
  </property>
  <property fmtid="{D5CDD505-2E9C-101B-9397-08002B2CF9AE}" pid="5" name="MSIP_Label_1b52b3a1-dbcb-41fb-a452-370cf542753f_Name">
    <vt:lpwstr>Public</vt:lpwstr>
  </property>
  <property fmtid="{D5CDD505-2E9C-101B-9397-08002B2CF9AE}" pid="6" name="MSIP_Label_1b52b3a1-dbcb-41fb-a452-370cf542753f_SiteId">
    <vt:lpwstr>d1323671-cdbe-4417-b4d4-bdb24b51316b</vt:lpwstr>
  </property>
  <property fmtid="{D5CDD505-2E9C-101B-9397-08002B2CF9AE}" pid="7" name="MSIP_Label_1b52b3a1-dbcb-41fb-a452-370cf542753f_ActionId">
    <vt:lpwstr>bb87ba68-294a-40ec-bc68-39617a51e05d</vt:lpwstr>
  </property>
  <property fmtid="{D5CDD505-2E9C-101B-9397-08002B2CF9AE}" pid="8" name="MSIP_Label_1b52b3a1-dbcb-41fb-a452-370cf542753f_ContentBits">
    <vt:lpwstr>0</vt:lpwstr>
  </property>
</Properties>
</file>