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6" r:id="rId5"/>
    <p:sldMasterId id="2147483708" r:id="rId6"/>
  </p:sldMasterIdLst>
  <p:notesMasterIdLst>
    <p:notesMasterId r:id="rId36"/>
  </p:notesMasterIdLst>
  <p:handoutMasterIdLst>
    <p:handoutMasterId r:id="rId37"/>
  </p:handoutMasterIdLst>
  <p:sldIdLst>
    <p:sldId id="480" r:id="rId7"/>
    <p:sldId id="486" r:id="rId8"/>
    <p:sldId id="481" r:id="rId9"/>
    <p:sldId id="487" r:id="rId10"/>
    <p:sldId id="500" r:id="rId11"/>
    <p:sldId id="499" r:id="rId12"/>
    <p:sldId id="498" r:id="rId13"/>
    <p:sldId id="497" r:id="rId14"/>
    <p:sldId id="496" r:id="rId15"/>
    <p:sldId id="495" r:id="rId16"/>
    <p:sldId id="494" r:id="rId17"/>
    <p:sldId id="493" r:id="rId18"/>
    <p:sldId id="488" r:id="rId19"/>
    <p:sldId id="492" r:id="rId20"/>
    <p:sldId id="489" r:id="rId21"/>
    <p:sldId id="490" r:id="rId22"/>
    <p:sldId id="491" r:id="rId23"/>
    <p:sldId id="516" r:id="rId24"/>
    <p:sldId id="515" r:id="rId25"/>
    <p:sldId id="514" r:id="rId26"/>
    <p:sldId id="513" r:id="rId27"/>
    <p:sldId id="512" r:id="rId28"/>
    <p:sldId id="511" r:id="rId29"/>
    <p:sldId id="510" r:id="rId30"/>
    <p:sldId id="509" r:id="rId31"/>
    <p:sldId id="517" r:id="rId32"/>
    <p:sldId id="518" r:id="rId33"/>
    <p:sldId id="519" r:id="rId34"/>
    <p:sldId id="280"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802"/>
    <a:srgbClr val="020053"/>
    <a:srgbClr val="FF8199"/>
    <a:srgbClr val="C1EFFF"/>
    <a:srgbClr val="AA00AA"/>
    <a:srgbClr val="C864C8"/>
    <a:srgbClr val="AAD75F"/>
    <a:srgbClr val="E181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267" dt="2021-03-24T21:38:41.686"/>
    <p1510:client id="{C3946BB0-2D5F-9019-C4FA-35C699871FAC}" v="327" dt="2021-03-24T09:32:38.148"/>
    <p1510:client id="{125DB79F-20D4-0000-836B-53887B54DF92}" v="10" dt="2021-03-24T09:50:49.175"/>
    <p1510:client id="{8973D8BA-8781-99B8-BDCD-9C232555FD6C}" v="39" dt="2021-03-24T09:45:18.914"/>
    <p1510:client id="{E92AC2B6-6E5A-0580-016F-81D3F9942DC7}" v="5" dt="2021-03-24T20:31:24.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2C90CF0-4B94-554D-B1E5-49E1E1768DC5}" type="datetimeFigureOut">
              <a:rPr lang="en-US" smtClean="0"/>
              <a:t>7/6/2021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E8765-363E-4E4E-8CCC-A62873F70A9F}" type="slidenum">
              <a:rPr lang="en-US" smtClean="0"/>
              <a:t>‹#›</a:t>
            </a:fld>
            <a:endParaRPr lang="en-US"/>
          </a:p>
        </p:txBody>
      </p:sp>
    </p:spTree>
    <p:extLst>
      <p:ext uri="{BB962C8B-B14F-4D97-AF65-F5344CB8AC3E}">
        <p14:creationId xmlns:p14="http://schemas.microsoft.com/office/powerpoint/2010/main" val="1636712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4FE4A-E7CF-874C-8662-29C4CA5DED83}" type="datetimeFigureOut">
              <a:rPr lang="en-US" smtClean="0"/>
              <a:t>7/6/2021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F2BE11-C140-E141-8CBA-CF0DF2C09D63}" type="slidenum">
              <a:rPr lang="en-US" smtClean="0"/>
              <a:t>‹#›</a:t>
            </a:fld>
            <a:endParaRPr lang="en-US"/>
          </a:p>
        </p:txBody>
      </p:sp>
    </p:spTree>
    <p:extLst>
      <p:ext uri="{BB962C8B-B14F-4D97-AF65-F5344CB8AC3E}">
        <p14:creationId xmlns:p14="http://schemas.microsoft.com/office/powerpoint/2010/main" val="1544500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A09099-A329-462A-BF39-F7FA86B2C24A}"/>
              </a:ext>
            </a:extLst>
          </p:cNvPr>
          <p:cNvSpPr/>
          <p:nvPr userDrawn="1"/>
        </p:nvSpPr>
        <p:spPr>
          <a:xfrm>
            <a:off x="-1" y="0"/>
            <a:ext cx="9144001" cy="5143500"/>
          </a:xfrm>
          <a:prstGeom prst="rect">
            <a:avLst/>
          </a:prstGeom>
          <a:blipFill dpi="0" rotWithShape="1">
            <a:blip r:embed="rId2" cstate="email">
              <a:alphaModFix amt="5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7BE30513-55CB-46B1-878E-30DE03A451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4241801" y="1296204"/>
            <a:ext cx="4908407" cy="3847297"/>
          </a:xfrm>
          <a:custGeom>
            <a:avLst/>
            <a:gdLst>
              <a:gd name="connsiteX0" fmla="*/ 2860652 w 4908407"/>
              <a:gd name="connsiteY0" fmla="*/ 0 h 3847297"/>
              <a:gd name="connsiteX1" fmla="*/ 2157900 w 4908407"/>
              <a:gd name="connsiteY1" fmla="*/ 0 h 3847297"/>
              <a:gd name="connsiteX2" fmla="*/ 0 w 4908407"/>
              <a:gd name="connsiteY2" fmla="*/ 1126266 h 3847297"/>
              <a:gd name="connsiteX3" fmla="*/ 0 w 4908407"/>
              <a:gd name="connsiteY3" fmla="*/ 3847297 h 3847297"/>
              <a:gd name="connsiteX4" fmla="*/ 4028803 w 4908407"/>
              <a:gd name="connsiteY4" fmla="*/ 3847297 h 3847297"/>
              <a:gd name="connsiteX5" fmla="*/ 4028803 w 4908407"/>
              <a:gd name="connsiteY5" fmla="*/ 3506005 h 3847297"/>
              <a:gd name="connsiteX6" fmla="*/ 4908407 w 4908407"/>
              <a:gd name="connsiteY6" fmla="*/ 3506005 h 3847297"/>
              <a:gd name="connsiteX7" fmla="*/ 4908407 w 4908407"/>
              <a:gd name="connsiteY7" fmla="*/ 1759208 h 3847297"/>
              <a:gd name="connsiteX8" fmla="*/ 4028803 w 4908407"/>
              <a:gd name="connsiteY8" fmla="*/ 1759208 h 3847297"/>
              <a:gd name="connsiteX9" fmla="*/ 4028803 w 4908407"/>
              <a:gd name="connsiteY9" fmla="*/ 570889 h 3847297"/>
              <a:gd name="connsiteX10" fmla="*/ 2860652 w 4908407"/>
              <a:gd name="connsiteY10" fmla="*/ 570889 h 384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8407" h="3847297">
                <a:moveTo>
                  <a:pt x="2860652" y="0"/>
                </a:moveTo>
                <a:lnTo>
                  <a:pt x="2157900" y="0"/>
                </a:lnTo>
                <a:cubicBezTo>
                  <a:pt x="1270539" y="0"/>
                  <a:pt x="479361" y="446783"/>
                  <a:pt x="0" y="1126266"/>
                </a:cubicBezTo>
                <a:lnTo>
                  <a:pt x="0" y="3847297"/>
                </a:lnTo>
                <a:lnTo>
                  <a:pt x="4028803" y="3847297"/>
                </a:lnTo>
                <a:lnTo>
                  <a:pt x="4028803" y="3506005"/>
                </a:lnTo>
                <a:lnTo>
                  <a:pt x="4908407" y="3506005"/>
                </a:lnTo>
                <a:lnTo>
                  <a:pt x="4908407" y="1759208"/>
                </a:lnTo>
                <a:lnTo>
                  <a:pt x="4028803" y="1759208"/>
                </a:lnTo>
                <a:lnTo>
                  <a:pt x="4028803" y="570889"/>
                </a:lnTo>
                <a:lnTo>
                  <a:pt x="2860652" y="570889"/>
                </a:lnTo>
                <a:close/>
              </a:path>
            </a:pathLst>
          </a:custGeom>
        </p:spPr>
      </p:pic>
      <p:sp>
        <p:nvSpPr>
          <p:cNvPr id="14" name="Oval 12" hidden="1"/>
          <p:cNvSpPr/>
          <p:nvPr userDrawn="1"/>
        </p:nvSpPr>
        <p:spPr>
          <a:xfrm>
            <a:off x="0" y="919203"/>
            <a:ext cx="1645173" cy="3314434"/>
          </a:xfrm>
          <a:custGeom>
            <a:avLst/>
            <a:gdLst/>
            <a:ahLst/>
            <a:cxnLst/>
            <a:rect l="l" t="t" r="r" b="b"/>
            <a:pathLst>
              <a:path w="1780657" h="3587388">
                <a:moveTo>
                  <a:pt x="0" y="0"/>
                </a:moveTo>
                <a:lnTo>
                  <a:pt x="169736" y="8571"/>
                </a:lnTo>
                <a:cubicBezTo>
                  <a:pt x="1074567" y="100462"/>
                  <a:pt x="1780657" y="864619"/>
                  <a:pt x="1780657" y="1793694"/>
                </a:cubicBezTo>
                <a:cubicBezTo>
                  <a:pt x="1780657" y="2722769"/>
                  <a:pt x="1074567" y="3486927"/>
                  <a:pt x="169736" y="3578817"/>
                </a:cubicBezTo>
                <a:lnTo>
                  <a:pt x="0" y="3587388"/>
                </a:lnTo>
                <a:close/>
              </a:path>
            </a:pathLst>
          </a:custGeom>
          <a:solidFill>
            <a:srgbClr val="E6002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Graphic 19">
            <a:extLst>
              <a:ext uri="{FF2B5EF4-FFF2-40B4-BE49-F238E27FC236}">
                <a16:creationId xmlns:a16="http://schemas.microsoft.com/office/drawing/2014/main" id="{F2B14996-0E11-4DAC-82EB-293D4B3E5B2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6978" y="4305225"/>
            <a:ext cx="971998" cy="324000"/>
          </a:xfrm>
          <a:prstGeom prst="rect">
            <a:avLst/>
          </a:prstGeom>
        </p:spPr>
      </p:pic>
      <p:sp>
        <p:nvSpPr>
          <p:cNvPr id="17" name="Title 1">
            <a:extLst>
              <a:ext uri="{FF2B5EF4-FFF2-40B4-BE49-F238E27FC236}">
                <a16:creationId xmlns:a16="http://schemas.microsoft.com/office/drawing/2014/main" id="{4BC27CE8-5B2D-4DF0-93F3-48AE3DFCD57B}"/>
              </a:ext>
            </a:extLst>
          </p:cNvPr>
          <p:cNvSpPr>
            <a:spLocks noGrp="1"/>
          </p:cNvSpPr>
          <p:nvPr>
            <p:ph type="ctrTitle" hasCustomPrompt="1"/>
          </p:nvPr>
        </p:nvSpPr>
        <p:spPr>
          <a:xfrm>
            <a:off x="563880" y="1531091"/>
            <a:ext cx="6608445" cy="1145165"/>
          </a:xfrm>
          <a:prstGeom prst="rect">
            <a:avLst/>
          </a:prstGeom>
        </p:spPr>
        <p:txBody>
          <a:bodyPr lIns="0" tIns="0" rIns="0" bIns="0">
            <a:noAutofit/>
          </a:bodyPr>
          <a:lstStyle>
            <a:lvl1pPr algn="l">
              <a:lnSpc>
                <a:spcPct val="90000"/>
              </a:lnSpc>
              <a:defRPr sz="4400">
                <a:solidFill>
                  <a:schemeClr val="bg1"/>
                </a:solidFill>
              </a:defRPr>
            </a:lvl1pPr>
          </a:lstStyle>
          <a:p>
            <a:r>
              <a:rPr lang="en-US">
                <a:solidFill>
                  <a:srgbClr val="7AE1AA"/>
                </a:solidFill>
              </a:rPr>
              <a:t>—</a:t>
            </a:r>
            <a:br>
              <a:rPr lang="en-US"/>
            </a:br>
            <a:r>
              <a:rPr lang="en-US"/>
              <a:t>Title to go here</a:t>
            </a:r>
          </a:p>
        </p:txBody>
      </p:sp>
      <p:sp>
        <p:nvSpPr>
          <p:cNvPr id="18" name="Subtitle 2">
            <a:extLst>
              <a:ext uri="{FF2B5EF4-FFF2-40B4-BE49-F238E27FC236}">
                <a16:creationId xmlns:a16="http://schemas.microsoft.com/office/drawing/2014/main" id="{11A6922B-CEEE-497E-A365-22D626EC7432}"/>
              </a:ext>
            </a:extLst>
          </p:cNvPr>
          <p:cNvSpPr>
            <a:spLocks noGrp="1"/>
          </p:cNvSpPr>
          <p:nvPr>
            <p:ph type="subTitle" idx="1" hasCustomPrompt="1"/>
          </p:nvPr>
        </p:nvSpPr>
        <p:spPr>
          <a:xfrm>
            <a:off x="573405" y="2819131"/>
            <a:ext cx="6587699" cy="959744"/>
          </a:xfrm>
          <a:prstGeom prst="rect">
            <a:avLst/>
          </a:prstGeom>
        </p:spPr>
        <p:txBody>
          <a:bodyPr lIns="0" tIns="0" rIns="0" bIns="0">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err="1"/>
              <a:t>Subheadline</a:t>
            </a:r>
            <a:r>
              <a:rPr lang="en-US"/>
              <a:t> to be placed here</a:t>
            </a:r>
          </a:p>
        </p:txBody>
      </p:sp>
      <p:sp>
        <p:nvSpPr>
          <p:cNvPr id="21" name="SmartArt Placeholder 23">
            <a:extLst>
              <a:ext uri="{FF2B5EF4-FFF2-40B4-BE49-F238E27FC236}">
                <a16:creationId xmlns:a16="http://schemas.microsoft.com/office/drawing/2014/main" id="{83FDC74E-0002-44C8-AB79-AD0644634F9E}"/>
              </a:ext>
            </a:extLst>
          </p:cNvPr>
          <p:cNvSpPr>
            <a:spLocks noGrp="1"/>
          </p:cNvSpPr>
          <p:nvPr>
            <p:ph type="dgm" sz="quarter" idx="10"/>
          </p:nvPr>
        </p:nvSpPr>
        <p:spPr>
          <a:xfrm>
            <a:off x="563880" y="4404081"/>
            <a:ext cx="2160000" cy="10800"/>
          </a:xfrm>
          <a:prstGeom prst="rect">
            <a:avLst/>
          </a:prstGeom>
          <a:solidFill>
            <a:schemeClr val="accent3"/>
          </a:solidFill>
        </p:spPr>
        <p:txBody>
          <a:bodyPr lIns="0" tIns="0" rIns="0" bIns="0"/>
          <a:lstStyle>
            <a:lvl1pPr>
              <a:defRPr sz="100">
                <a:noFill/>
              </a:defRPr>
            </a:lvl1pPr>
          </a:lstStyle>
          <a:p>
            <a:r>
              <a:rPr lang="en-US"/>
              <a:t>Click icon to add SmartArt graphic</a:t>
            </a:r>
            <a:endParaRPr lang="en-AU"/>
          </a:p>
        </p:txBody>
      </p:sp>
      <p:sp>
        <p:nvSpPr>
          <p:cNvPr id="22" name="Text Placeholder 4">
            <a:extLst>
              <a:ext uri="{FF2B5EF4-FFF2-40B4-BE49-F238E27FC236}">
                <a16:creationId xmlns:a16="http://schemas.microsoft.com/office/drawing/2014/main" id="{791AC357-D110-418F-97BE-785651ED159D}"/>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12288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86E2C5A-97C6-4FD2-9EE1-5E6E07830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751"/>
          <a:stretch/>
        </p:blipFill>
        <p:spPr>
          <a:xfrm>
            <a:off x="1" y="0"/>
            <a:ext cx="9144000" cy="5143500"/>
          </a:xfrm>
          <a:prstGeom prst="rect">
            <a:avLst/>
          </a:prstGeom>
        </p:spPr>
      </p:pic>
      <p:sp>
        <p:nvSpPr>
          <p:cNvPr id="15" name="Freeform 14"/>
          <p:cNvSpPr>
            <a:spLocks noChangeAspect="1"/>
          </p:cNvSpPr>
          <p:nvPr userDrawn="1"/>
        </p:nvSpPr>
        <p:spPr>
          <a:xfrm>
            <a:off x="4834859" y="2228334"/>
            <a:ext cx="4309143" cy="2915166"/>
          </a:xfrm>
          <a:custGeom>
            <a:avLst/>
            <a:gdLst>
              <a:gd name="connsiteX0" fmla="*/ 2018819 w 4309143"/>
              <a:gd name="connsiteY0" fmla="*/ 0 h 2915166"/>
              <a:gd name="connsiteX1" fmla="*/ 2786498 w 4309143"/>
              <a:gd name="connsiteY1" fmla="*/ 0 h 2915166"/>
              <a:gd name="connsiteX2" fmla="*/ 2792408 w 4309143"/>
              <a:gd name="connsiteY2" fmla="*/ 0 h 2915166"/>
              <a:gd name="connsiteX3" fmla="*/ 2792408 w 4309143"/>
              <a:gd name="connsiteY3" fmla="*/ 299 h 2915166"/>
              <a:gd name="connsiteX4" fmla="*/ 3031563 w 4309143"/>
              <a:gd name="connsiteY4" fmla="*/ 12375 h 2915166"/>
              <a:gd name="connsiteX5" fmla="*/ 4149887 w 4309143"/>
              <a:gd name="connsiteY5" fmla="*/ 398761 h 2915166"/>
              <a:gd name="connsiteX6" fmla="*/ 4309143 w 4309143"/>
              <a:gd name="connsiteY6" fmla="*/ 509858 h 2915166"/>
              <a:gd name="connsiteX7" fmla="*/ 4309143 w 4309143"/>
              <a:gd name="connsiteY7" fmla="*/ 2915166 h 2915166"/>
              <a:gd name="connsiteX8" fmla="*/ 0 w 4309143"/>
              <a:gd name="connsiteY8" fmla="*/ 2915166 h 2915166"/>
              <a:gd name="connsiteX9" fmla="*/ 0 w 4309143"/>
              <a:gd name="connsiteY9" fmla="*/ 1721465 h 2915166"/>
              <a:gd name="connsiteX10" fmla="*/ 864498 w 4309143"/>
              <a:gd name="connsiteY10" fmla="*/ 1721465 h 2915166"/>
              <a:gd name="connsiteX11" fmla="*/ 864498 w 4309143"/>
              <a:gd name="connsiteY11" fmla="*/ 559253 h 2915166"/>
              <a:gd name="connsiteX12" fmla="*/ 2018819 w 4309143"/>
              <a:gd name="connsiteY12" fmla="*/ 559253 h 29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9143" h="2915166">
                <a:moveTo>
                  <a:pt x="2018819" y="0"/>
                </a:moveTo>
                <a:lnTo>
                  <a:pt x="2786498" y="0"/>
                </a:lnTo>
                <a:lnTo>
                  <a:pt x="2792408" y="0"/>
                </a:lnTo>
                <a:lnTo>
                  <a:pt x="2792408" y="299"/>
                </a:lnTo>
                <a:lnTo>
                  <a:pt x="3031563" y="12375"/>
                </a:lnTo>
                <a:cubicBezTo>
                  <a:pt x="3439811" y="53835"/>
                  <a:pt x="3820037" y="190082"/>
                  <a:pt x="4149887" y="398761"/>
                </a:cubicBezTo>
                <a:lnTo>
                  <a:pt x="4309143" y="509858"/>
                </a:lnTo>
                <a:lnTo>
                  <a:pt x="4309143" y="2915166"/>
                </a:lnTo>
                <a:lnTo>
                  <a:pt x="0" y="2915166"/>
                </a:lnTo>
                <a:lnTo>
                  <a:pt x="0" y="1721465"/>
                </a:lnTo>
                <a:lnTo>
                  <a:pt x="864498" y="1721465"/>
                </a:lnTo>
                <a:lnTo>
                  <a:pt x="864498" y="559253"/>
                </a:lnTo>
                <a:lnTo>
                  <a:pt x="2018819" y="559253"/>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grpSp>
        <p:nvGrpSpPr>
          <p:cNvPr id="8" name="Graphic 7">
            <a:extLst>
              <a:ext uri="{FF2B5EF4-FFF2-40B4-BE49-F238E27FC236}">
                <a16:creationId xmlns:a16="http://schemas.microsoft.com/office/drawing/2014/main" id="{E3F13017-4D67-4CFE-8B76-4036B8831151}"/>
              </a:ext>
            </a:extLst>
          </p:cNvPr>
          <p:cNvGrpSpPr/>
          <p:nvPr userDrawn="1"/>
        </p:nvGrpSpPr>
        <p:grpSpPr>
          <a:xfrm>
            <a:off x="7492253" y="4325544"/>
            <a:ext cx="1125447" cy="375150"/>
            <a:chOff x="7492253" y="4325544"/>
            <a:chExt cx="1125447" cy="375150"/>
          </a:xfrm>
        </p:grpSpPr>
        <p:sp>
          <p:nvSpPr>
            <p:cNvPr id="9" name="Freeform: Shape 8">
              <a:extLst>
                <a:ext uri="{FF2B5EF4-FFF2-40B4-BE49-F238E27FC236}">
                  <a16:creationId xmlns:a16="http://schemas.microsoft.com/office/drawing/2014/main" id="{77BBDE2A-33CF-4A4C-A824-44E8E1AE2B36}"/>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D72CD337-9525-4A2A-810F-10D51A51EACD}"/>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9F76172F-1594-41D6-B016-04B1BEC8398B}"/>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A11BD7A6-84FB-4A31-9D9F-A136B550DEC5}"/>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bg1"/>
            </a:solid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FB316D08-1784-42FF-AB26-0C4DF910D63D}"/>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9B2DFD6-1565-4A7D-AB45-CE4CAC0221D5}"/>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07563DD4-7076-46E0-B715-88977E061F70}"/>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F08BD374-C85E-4DC6-9D15-F57798E718D7}"/>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5E8AD82-F40F-4F2C-AF6C-17B3C108996B}"/>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9BF13E0D-1972-4AED-B879-D56ABCB1C40A}"/>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66270D29-28EE-4048-A466-763894D58223}"/>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4149F28-EEB6-456E-BFA7-F1D18A86BD27}"/>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AB52544F-5365-40E9-B8C4-BE0083587872}"/>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7D54173-FDE0-4BB3-B503-A61317D07148}"/>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
        <p:nvSpPr>
          <p:cNvPr id="27" name="Title 1">
            <a:extLst>
              <a:ext uri="{FF2B5EF4-FFF2-40B4-BE49-F238E27FC236}">
                <a16:creationId xmlns:a16="http://schemas.microsoft.com/office/drawing/2014/main" id="{1CB81743-F88F-43DC-88E6-FFE8C6BE59B3}"/>
              </a:ext>
            </a:extLst>
          </p:cNvPr>
          <p:cNvSpPr>
            <a:spLocks noGrp="1" noChangeAspect="1"/>
          </p:cNvSpPr>
          <p:nvPr>
            <p:ph type="ctrTitle" hasCustomPrompt="1"/>
          </p:nvPr>
        </p:nvSpPr>
        <p:spPr>
          <a:xfrm>
            <a:off x="575799" y="1501958"/>
            <a:ext cx="5446866" cy="1220847"/>
          </a:xfrm>
        </p:spPr>
        <p:txBody>
          <a:bodyPr lIns="0" anchor="b" anchorCtr="0">
            <a:spAutoFit/>
          </a:bodyPr>
          <a:lstStyle>
            <a:lvl1pPr marL="0" marR="0" indent="0" algn="l" defTabSz="457200" rtl="0" eaLnBrk="1" fontAlgn="auto" latinLnBrk="0" hangingPunct="1">
              <a:lnSpc>
                <a:spcPts val="4400"/>
              </a:lnSpc>
              <a:spcBef>
                <a:spcPct val="0"/>
              </a:spcBef>
              <a:spcAft>
                <a:spcPts val="0"/>
              </a:spcAft>
              <a:buClrTx/>
              <a:buSzTx/>
              <a:buFontTx/>
              <a:buNone/>
              <a:tabLst/>
              <a:defRPr sz="4400" baseline="0">
                <a:solidFill>
                  <a:schemeClr val="bg1"/>
                </a:solidFill>
              </a:defRPr>
            </a:lvl1pPr>
          </a:lstStyle>
          <a:p>
            <a:pPr marL="0" marR="0" lvl="0" indent="0" algn="l" defTabSz="457200" rtl="0" eaLnBrk="1" fontAlgn="auto" latinLnBrk="0" hangingPunct="1">
              <a:lnSpc>
                <a:spcPts val="4400"/>
              </a:lnSpc>
              <a:spcBef>
                <a:spcPct val="0"/>
              </a:spcBef>
              <a:spcAft>
                <a:spcPts val="0"/>
              </a:spcAft>
              <a:buClrTx/>
              <a:buSzTx/>
              <a:buFontTx/>
              <a:buNone/>
              <a:tabLst/>
              <a:defRPr/>
            </a:pPr>
            <a:r>
              <a:rPr lang="en-AU">
                <a:solidFill>
                  <a:schemeClr val="accent6"/>
                </a:solidFill>
              </a:rPr>
              <a:t>—</a:t>
            </a:r>
            <a:br>
              <a:rPr lang="en-AU"/>
            </a:br>
            <a:r>
              <a:rPr lang="en-AU"/>
              <a:t>Title to go here</a:t>
            </a:r>
            <a:endParaRPr lang="en-US"/>
          </a:p>
        </p:txBody>
      </p:sp>
      <p:sp>
        <p:nvSpPr>
          <p:cNvPr id="28" name="Subtitle 2">
            <a:extLst>
              <a:ext uri="{FF2B5EF4-FFF2-40B4-BE49-F238E27FC236}">
                <a16:creationId xmlns:a16="http://schemas.microsoft.com/office/drawing/2014/main" id="{23731FDD-B446-402D-8282-5F05EF2F152A}"/>
              </a:ext>
            </a:extLst>
          </p:cNvPr>
          <p:cNvSpPr>
            <a:spLocks noGrp="1" noChangeAspect="1"/>
          </p:cNvSpPr>
          <p:nvPr>
            <p:ph type="subTitle" idx="1"/>
          </p:nvPr>
        </p:nvSpPr>
        <p:spPr>
          <a:xfrm>
            <a:off x="575799" y="2715930"/>
            <a:ext cx="5446866" cy="430887"/>
          </a:xfrm>
        </p:spPr>
        <p:txBody>
          <a:bodyPr lIns="0">
            <a:sp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9" name="SmartArt Placeholder 23">
            <a:extLst>
              <a:ext uri="{FF2B5EF4-FFF2-40B4-BE49-F238E27FC236}">
                <a16:creationId xmlns:a16="http://schemas.microsoft.com/office/drawing/2014/main" id="{71D2D9D8-DC05-426F-9077-59521951F4DD}"/>
              </a:ext>
            </a:extLst>
          </p:cNvPr>
          <p:cNvSpPr>
            <a:spLocks noGrp="1"/>
          </p:cNvSpPr>
          <p:nvPr>
            <p:ph type="dgm" sz="quarter" idx="10"/>
          </p:nvPr>
        </p:nvSpPr>
        <p:spPr>
          <a:xfrm>
            <a:off x="563880" y="4404081"/>
            <a:ext cx="2160000" cy="10800"/>
          </a:xfrm>
          <a:prstGeom prst="rect">
            <a:avLst/>
          </a:prstGeom>
          <a:solidFill>
            <a:schemeClr val="accent6"/>
          </a:solidFill>
        </p:spPr>
        <p:txBody>
          <a:bodyPr lIns="0" tIns="0" rIns="0" bIns="0"/>
          <a:lstStyle>
            <a:lvl1pPr>
              <a:defRPr sz="100">
                <a:noFill/>
              </a:defRPr>
            </a:lvl1pPr>
          </a:lstStyle>
          <a:p>
            <a:r>
              <a:rPr lang="en-US"/>
              <a:t>Click icon to add SmartArt graphic</a:t>
            </a:r>
            <a:endParaRPr lang="en-AU"/>
          </a:p>
        </p:txBody>
      </p:sp>
      <p:sp>
        <p:nvSpPr>
          <p:cNvPr id="30" name="Text Placeholder 4">
            <a:extLst>
              <a:ext uri="{FF2B5EF4-FFF2-40B4-BE49-F238E27FC236}">
                <a16:creationId xmlns:a16="http://schemas.microsoft.com/office/drawing/2014/main" id="{868CCAC9-5B33-414C-ABA1-3B57FCBE6BD3}"/>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187892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0" y="1"/>
            <a:ext cx="9144000" cy="514350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Freeform 18"/>
          <p:cNvSpPr>
            <a:spLocks noChangeAspect="1"/>
          </p:cNvSpPr>
          <p:nvPr userDrawn="1"/>
        </p:nvSpPr>
        <p:spPr>
          <a:xfrm>
            <a:off x="4502371" y="1"/>
            <a:ext cx="4641629" cy="4077863"/>
          </a:xfrm>
          <a:custGeom>
            <a:avLst/>
            <a:gdLst>
              <a:gd name="connsiteX0" fmla="*/ 901866 w 4641629"/>
              <a:gd name="connsiteY0" fmla="*/ 0 h 4077863"/>
              <a:gd name="connsiteX1" fmla="*/ 4641629 w 4641629"/>
              <a:gd name="connsiteY1" fmla="*/ 0 h 4077863"/>
              <a:gd name="connsiteX2" fmla="*/ 4641629 w 4641629"/>
              <a:gd name="connsiteY2" fmla="*/ 3424183 h 4077863"/>
              <a:gd name="connsiteX3" fmla="*/ 4529237 w 4641629"/>
              <a:gd name="connsiteY3" fmla="*/ 3518637 h 4077863"/>
              <a:gd name="connsiteX4" fmla="*/ 3162602 w 4641629"/>
              <a:gd name="connsiteY4" fmla="*/ 4061224 h 4077863"/>
              <a:gd name="connsiteX5" fmla="*/ 2913108 w 4641629"/>
              <a:gd name="connsiteY5" fmla="*/ 4073823 h 4077863"/>
              <a:gd name="connsiteX6" fmla="*/ 2913108 w 4641629"/>
              <a:gd name="connsiteY6" fmla="*/ 4077863 h 4077863"/>
              <a:gd name="connsiteX7" fmla="*/ 2106082 w 4641629"/>
              <a:gd name="connsiteY7" fmla="*/ 4077863 h 4077863"/>
              <a:gd name="connsiteX8" fmla="*/ 2106082 w 4641629"/>
              <a:gd name="connsiteY8" fmla="*/ 3500328 h 4077863"/>
              <a:gd name="connsiteX9" fmla="*/ 901866 w 4641629"/>
              <a:gd name="connsiteY9" fmla="*/ 3500328 h 4077863"/>
              <a:gd name="connsiteX10" fmla="*/ 901866 w 4641629"/>
              <a:gd name="connsiteY10" fmla="*/ 2287880 h 4077863"/>
              <a:gd name="connsiteX11" fmla="*/ 0 w 4641629"/>
              <a:gd name="connsiteY11" fmla="*/ 2287880 h 4077863"/>
              <a:gd name="connsiteX12" fmla="*/ 0 w 4641629"/>
              <a:gd name="connsiteY12" fmla="*/ 466666 h 4077863"/>
              <a:gd name="connsiteX13" fmla="*/ 901866 w 4641629"/>
              <a:gd name="connsiteY13" fmla="*/ 466666 h 407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1629" h="4077863">
                <a:moveTo>
                  <a:pt x="901866" y="0"/>
                </a:moveTo>
                <a:lnTo>
                  <a:pt x="4641629" y="0"/>
                </a:lnTo>
                <a:lnTo>
                  <a:pt x="4641629" y="3424183"/>
                </a:lnTo>
                <a:lnTo>
                  <a:pt x="4529237" y="3518637"/>
                </a:lnTo>
                <a:cubicBezTo>
                  <a:pt x="4142653" y="3815027"/>
                  <a:pt x="3673676" y="4009322"/>
                  <a:pt x="3162602" y="4061224"/>
                </a:cubicBezTo>
                <a:lnTo>
                  <a:pt x="2913108" y="4073823"/>
                </a:lnTo>
                <a:lnTo>
                  <a:pt x="2913108" y="4077863"/>
                </a:lnTo>
                <a:lnTo>
                  <a:pt x="2106082" y="4077863"/>
                </a:lnTo>
                <a:lnTo>
                  <a:pt x="2106082" y="3500328"/>
                </a:lnTo>
                <a:lnTo>
                  <a:pt x="901866" y="3500328"/>
                </a:lnTo>
                <a:lnTo>
                  <a:pt x="901866" y="2287880"/>
                </a:lnTo>
                <a:lnTo>
                  <a:pt x="0" y="2287880"/>
                </a:lnTo>
                <a:lnTo>
                  <a:pt x="0" y="466666"/>
                </a:lnTo>
                <a:lnTo>
                  <a:pt x="901866" y="466666"/>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sp>
        <p:nvSpPr>
          <p:cNvPr id="2" name="Title 1"/>
          <p:cNvSpPr>
            <a:spLocks noGrp="1" noChangeAspect="1"/>
          </p:cNvSpPr>
          <p:nvPr>
            <p:ph type="ctrTitle" hasCustomPrompt="1"/>
          </p:nvPr>
        </p:nvSpPr>
        <p:spPr>
          <a:xfrm>
            <a:off x="575799" y="1298004"/>
            <a:ext cx="3926571" cy="2349361"/>
          </a:xfrm>
          <a:noFill/>
        </p:spPr>
        <p:txBody>
          <a:bodyPr wrap="square" lIns="0" anchor="b" anchorCtr="0">
            <a:spAutoFit/>
          </a:bodyPr>
          <a:lstStyle>
            <a:lvl1pPr algn="l">
              <a:lnSpc>
                <a:spcPts val="4400"/>
              </a:lnSpc>
              <a:defRPr sz="4400" baseline="0">
                <a:solidFill>
                  <a:schemeClr val="bg1"/>
                </a:solidFill>
              </a:defRPr>
            </a:lvl1pPr>
          </a:lstStyle>
          <a:p>
            <a:r>
              <a:rPr lang="en-AU"/>
              <a:t>—</a:t>
            </a:r>
            <a:br>
              <a:rPr lang="en-AU"/>
            </a:br>
            <a:r>
              <a:rPr lang="en-AU"/>
              <a:t>Breaker statement to be placed here</a:t>
            </a:r>
            <a:endParaRPr lang="en-US"/>
          </a:p>
        </p:txBody>
      </p:sp>
      <p:sp>
        <p:nvSpPr>
          <p:cNvPr id="3" name="Subtitle 2"/>
          <p:cNvSpPr>
            <a:spLocks noGrp="1" noChangeAspect="1"/>
          </p:cNvSpPr>
          <p:nvPr>
            <p:ph type="subTitle" idx="1" hasCustomPrompt="1"/>
          </p:nvPr>
        </p:nvSpPr>
        <p:spPr>
          <a:xfrm>
            <a:off x="575799" y="3640490"/>
            <a:ext cx="5477200" cy="976346"/>
          </a:xfrm>
        </p:spPr>
        <p:txBody>
          <a:bodyPr lIns="0">
            <a:norm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err="1"/>
              <a:t>Subheadline</a:t>
            </a:r>
            <a:r>
              <a:rPr lang="en-AU"/>
              <a:t> to be placed here</a:t>
            </a:r>
          </a:p>
        </p:txBody>
      </p:sp>
      <p:grpSp>
        <p:nvGrpSpPr>
          <p:cNvPr id="7" name="Graphic 7">
            <a:extLst>
              <a:ext uri="{FF2B5EF4-FFF2-40B4-BE49-F238E27FC236}">
                <a16:creationId xmlns:a16="http://schemas.microsoft.com/office/drawing/2014/main" id="{F7D1FAEE-0335-41AE-A6A1-732C04190E2C}"/>
              </a:ext>
            </a:extLst>
          </p:cNvPr>
          <p:cNvGrpSpPr/>
          <p:nvPr userDrawn="1"/>
        </p:nvGrpSpPr>
        <p:grpSpPr>
          <a:xfrm>
            <a:off x="7492253" y="4325544"/>
            <a:ext cx="1125447" cy="375150"/>
            <a:chOff x="7492253" y="4325544"/>
            <a:chExt cx="1125447" cy="375150"/>
          </a:xfrm>
        </p:grpSpPr>
        <p:sp>
          <p:nvSpPr>
            <p:cNvPr id="8" name="Freeform: Shape 7">
              <a:extLst>
                <a:ext uri="{FF2B5EF4-FFF2-40B4-BE49-F238E27FC236}">
                  <a16:creationId xmlns:a16="http://schemas.microsoft.com/office/drawing/2014/main" id="{79C23922-15CB-45AD-94EB-A471E62DFB61}"/>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5FEC00FC-627C-4630-984A-54E33ED3699C}"/>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A4D319C5-8DA1-4FD9-9228-C7733ED73F71}"/>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D016894-B532-422B-A4D1-14791836CC17}"/>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EB83A737-C2D1-46CD-B641-4FB319AE814D}"/>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7FAD2E06-F4FD-46FB-AC30-A2219CBB0367}"/>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C3189498-3A5C-4D1F-A74E-9BB0EF673B6B}"/>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49464E5A-7827-4E7D-9AE4-5A7DB47BACF1}"/>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FEB3BC7A-A21A-45C4-B4C1-7A0E71BBC3C6}"/>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024D458-1FB2-4870-837A-D1BDFA551960}"/>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B9D044B-6326-42C6-8380-33D57858F252}"/>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78E62C80-5D0E-494F-B3A2-FC1985CF4184}"/>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B5871CD2-1D85-4EE0-A70F-4AA12DA12634}"/>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0200B67-9373-4CF3-A15D-9BE888DB4A57}"/>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Tree>
    <p:extLst>
      <p:ext uri="{BB962C8B-B14F-4D97-AF65-F5344CB8AC3E}">
        <p14:creationId xmlns:p14="http://schemas.microsoft.com/office/powerpoint/2010/main" val="356805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0" y="1"/>
            <a:ext cx="9144000" cy="51435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Freeform 17"/>
          <p:cNvSpPr>
            <a:spLocks noChangeAspect="1"/>
          </p:cNvSpPr>
          <p:nvPr userDrawn="1"/>
        </p:nvSpPr>
        <p:spPr>
          <a:xfrm>
            <a:off x="2118642" y="528320"/>
            <a:ext cx="7025358" cy="4615180"/>
          </a:xfrm>
          <a:custGeom>
            <a:avLst/>
            <a:gdLst>
              <a:gd name="connsiteX0" fmla="*/ 2742474 w 7025358"/>
              <a:gd name="connsiteY0" fmla="*/ 0 h 4615180"/>
              <a:gd name="connsiteX1" fmla="*/ 3785330 w 7025358"/>
              <a:gd name="connsiteY1" fmla="*/ 0 h 4615180"/>
              <a:gd name="connsiteX2" fmla="*/ 3793357 w 7025358"/>
              <a:gd name="connsiteY2" fmla="*/ 0 h 4615180"/>
              <a:gd name="connsiteX3" fmla="*/ 3793357 w 7025358"/>
              <a:gd name="connsiteY3" fmla="*/ 406 h 4615180"/>
              <a:gd name="connsiteX4" fmla="*/ 4118239 w 7025358"/>
              <a:gd name="connsiteY4" fmla="*/ 16811 h 4615180"/>
              <a:gd name="connsiteX5" fmla="*/ 6902433 w 7025358"/>
              <a:gd name="connsiteY5" fmla="*/ 1934824 h 4615180"/>
              <a:gd name="connsiteX6" fmla="*/ 7025358 w 7025358"/>
              <a:gd name="connsiteY6" fmla="*/ 2209007 h 4615180"/>
              <a:gd name="connsiteX7" fmla="*/ 7025358 w 7025358"/>
              <a:gd name="connsiteY7" fmla="*/ 4615180 h 4615180"/>
              <a:gd name="connsiteX8" fmla="*/ 0 w 7025358"/>
              <a:gd name="connsiteY8" fmla="*/ 4615180 h 4615180"/>
              <a:gd name="connsiteX9" fmla="*/ 0 w 7025358"/>
              <a:gd name="connsiteY9" fmla="*/ 2338529 h 4615180"/>
              <a:gd name="connsiteX10" fmla="*/ 1174382 w 7025358"/>
              <a:gd name="connsiteY10" fmla="*/ 2338529 h 4615180"/>
              <a:gd name="connsiteX11" fmla="*/ 1174382 w 7025358"/>
              <a:gd name="connsiteY11" fmla="*/ 759719 h 4615180"/>
              <a:gd name="connsiteX12" fmla="*/ 2742474 w 7025358"/>
              <a:gd name="connsiteY12" fmla="*/ 759719 h 4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25358" h="4615180">
                <a:moveTo>
                  <a:pt x="2742474" y="0"/>
                </a:moveTo>
                <a:lnTo>
                  <a:pt x="3785330" y="0"/>
                </a:lnTo>
                <a:lnTo>
                  <a:pt x="3793357" y="0"/>
                </a:lnTo>
                <a:lnTo>
                  <a:pt x="3793357" y="406"/>
                </a:lnTo>
                <a:lnTo>
                  <a:pt x="4118239" y="16811"/>
                </a:lnTo>
                <a:cubicBezTo>
                  <a:pt x="5338329" y="140718"/>
                  <a:pt x="6374177" y="887840"/>
                  <a:pt x="6902433" y="1934824"/>
                </a:cubicBezTo>
                <a:lnTo>
                  <a:pt x="7025358" y="2209007"/>
                </a:lnTo>
                <a:lnTo>
                  <a:pt x="7025358" y="4615180"/>
                </a:lnTo>
                <a:lnTo>
                  <a:pt x="0" y="4615180"/>
                </a:lnTo>
                <a:lnTo>
                  <a:pt x="0" y="2338529"/>
                </a:lnTo>
                <a:lnTo>
                  <a:pt x="1174382" y="2338529"/>
                </a:lnTo>
                <a:lnTo>
                  <a:pt x="1174382" y="759719"/>
                </a:lnTo>
                <a:lnTo>
                  <a:pt x="2742474" y="759719"/>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sp>
        <p:nvSpPr>
          <p:cNvPr id="2" name="Title 1"/>
          <p:cNvSpPr>
            <a:spLocks noGrp="1" noChangeAspect="1"/>
          </p:cNvSpPr>
          <p:nvPr>
            <p:ph type="ctrTitle" hasCustomPrompt="1"/>
          </p:nvPr>
        </p:nvSpPr>
        <p:spPr>
          <a:xfrm>
            <a:off x="575799" y="637604"/>
            <a:ext cx="4321321" cy="2349361"/>
          </a:xfrm>
        </p:spPr>
        <p:txBody>
          <a:bodyPr wrap="square" lIns="0" anchor="b" anchorCtr="0">
            <a:spAutoFit/>
          </a:bodyPr>
          <a:lstStyle>
            <a:lvl1pPr algn="l">
              <a:lnSpc>
                <a:spcPts val="4400"/>
              </a:lnSpc>
              <a:defRPr sz="4400" baseline="0">
                <a:solidFill>
                  <a:schemeClr val="bg1"/>
                </a:solidFill>
              </a:defRPr>
            </a:lvl1pPr>
          </a:lstStyle>
          <a:p>
            <a:r>
              <a:rPr lang="en-AU"/>
              <a:t>—</a:t>
            </a:r>
            <a:br>
              <a:rPr lang="en-AU"/>
            </a:br>
            <a:r>
              <a:rPr lang="en-AU"/>
              <a:t>Breaker statement to </a:t>
            </a:r>
            <a:br>
              <a:rPr lang="en-AU"/>
            </a:br>
            <a:r>
              <a:rPr lang="en-AU"/>
              <a:t>be placed here</a:t>
            </a:r>
            <a:endParaRPr lang="en-US"/>
          </a:p>
        </p:txBody>
      </p:sp>
      <p:sp>
        <p:nvSpPr>
          <p:cNvPr id="3" name="Subtitle 2"/>
          <p:cNvSpPr>
            <a:spLocks noGrp="1" noChangeAspect="1"/>
          </p:cNvSpPr>
          <p:nvPr>
            <p:ph type="subTitle" idx="1" hasCustomPrompt="1"/>
          </p:nvPr>
        </p:nvSpPr>
        <p:spPr>
          <a:xfrm>
            <a:off x="575799" y="2980090"/>
            <a:ext cx="4321321" cy="976346"/>
          </a:xfrm>
        </p:spPr>
        <p:txBody>
          <a:bodyPr lIns="0">
            <a:norm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err="1"/>
              <a:t>Subheadline</a:t>
            </a:r>
            <a:r>
              <a:rPr lang="en-AU"/>
              <a:t> to be placed here</a:t>
            </a:r>
          </a:p>
        </p:txBody>
      </p:sp>
      <p:grpSp>
        <p:nvGrpSpPr>
          <p:cNvPr id="7" name="Graphic 7">
            <a:extLst>
              <a:ext uri="{FF2B5EF4-FFF2-40B4-BE49-F238E27FC236}">
                <a16:creationId xmlns:a16="http://schemas.microsoft.com/office/drawing/2014/main" id="{1DE8C1C1-8371-4567-ACF4-563BDA2A0416}"/>
              </a:ext>
            </a:extLst>
          </p:cNvPr>
          <p:cNvGrpSpPr/>
          <p:nvPr userDrawn="1"/>
        </p:nvGrpSpPr>
        <p:grpSpPr>
          <a:xfrm>
            <a:off x="7492253" y="4325544"/>
            <a:ext cx="1125447" cy="375150"/>
            <a:chOff x="7492253" y="4325544"/>
            <a:chExt cx="1125447" cy="375150"/>
          </a:xfrm>
        </p:grpSpPr>
        <p:sp>
          <p:nvSpPr>
            <p:cNvPr id="8" name="Freeform: Shape 7">
              <a:extLst>
                <a:ext uri="{FF2B5EF4-FFF2-40B4-BE49-F238E27FC236}">
                  <a16:creationId xmlns:a16="http://schemas.microsoft.com/office/drawing/2014/main" id="{64B641EF-A4E9-4E3A-B0FB-B64F81C66195}"/>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989FAC95-4B2F-41C3-A74F-B05816FD177F}"/>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13EEC93A-0978-4A35-BE9A-4E99A090168A}"/>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6F064548-3A93-433D-A26F-E873883855E3}"/>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F0382D79-E20C-4618-A515-6B2C78371B08}"/>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6CDFD59D-8BD2-4E24-BB6D-8E2B00E31D37}"/>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ACAA0E21-5AC1-48A2-B447-014BD0327342}"/>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3C2825B-09BD-4D2B-9515-B537ED6F5CE2}"/>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0CEC9B8-CAE2-441B-8859-7AA7C6912FF1}"/>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9AE2DE6-D7E5-48AB-97EE-0CBEEF245122}"/>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17AF948-2485-448C-8F10-146A1FB5E3B0}"/>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5FDF3DB-504E-4EF5-BEC0-04A8FE66614D}"/>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005684F5-C698-4CE3-8F2F-8BA18B83AE10}"/>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E08CA42-AA51-4A50-9EFD-B9A5AD2413C6}"/>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Tree>
    <p:extLst>
      <p:ext uri="{BB962C8B-B14F-4D97-AF65-F5344CB8AC3E}">
        <p14:creationId xmlns:p14="http://schemas.microsoft.com/office/powerpoint/2010/main" val="1099777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60980"/>
            <a:ext cx="7538644" cy="1306559"/>
          </a:xfrm>
        </p:spPr>
        <p:txBody>
          <a:bodyPr anchor="t" anchorCtr="0">
            <a:normAutofit/>
          </a:bodyPr>
          <a:lstStyle>
            <a:lvl1pPr>
              <a:defRPr sz="3000" baseline="0">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9E4DEE52-25AF-7B49-B9FC-7562266B64DE}" type="slidenum">
              <a:rPr lang="en-US" smtClean="0"/>
              <a:t>‹#›</a:t>
            </a:fld>
            <a:endParaRPr lang="en-US"/>
          </a:p>
        </p:txBody>
      </p:sp>
      <p:sp>
        <p:nvSpPr>
          <p:cNvPr id="11" name="Content Placeholder 3"/>
          <p:cNvSpPr>
            <a:spLocks noGrp="1"/>
          </p:cNvSpPr>
          <p:nvPr>
            <p:ph sz="half" idx="13" hasCustomPrompt="1"/>
          </p:nvPr>
        </p:nvSpPr>
        <p:spPr>
          <a:xfrm>
            <a:off x="457200" y="2172559"/>
            <a:ext cx="3924000" cy="2028181"/>
          </a:xfrm>
        </p:spPr>
        <p:txBody>
          <a:bodyPr/>
          <a:lstStyle>
            <a:lvl1pPr>
              <a:defRPr sz="2800"/>
            </a:lvl1pPr>
            <a:lvl2pPr>
              <a:spcAft>
                <a:spcPts val="600"/>
              </a:spcAft>
              <a:defRPr sz="1800"/>
            </a:lvl2pPr>
            <a:lvl3pPr>
              <a:defRPr sz="1200"/>
            </a:lvl3pPr>
            <a:lvl4pPr>
              <a:defRPr sz="1200"/>
            </a:lvl4pPr>
            <a:lvl5pPr>
              <a:defRPr sz="1800"/>
            </a:lvl5pPr>
            <a:lvl6pPr>
              <a:defRPr sz="1800"/>
            </a:lvl6pPr>
            <a:lvl7pPr>
              <a:defRPr sz="1800"/>
            </a:lvl7pPr>
            <a:lvl8pPr>
              <a:defRPr sz="1800"/>
            </a:lvl8pPr>
            <a:lvl9pPr>
              <a:defRPr sz="1800"/>
            </a:lvl9pPr>
          </a:lstStyle>
          <a:p>
            <a:pPr lvl="1"/>
            <a:r>
              <a:rPr lang="en-AU"/>
              <a:t>Second level</a:t>
            </a:r>
          </a:p>
          <a:p>
            <a:pPr lvl="2"/>
            <a:r>
              <a:rPr lang="en-AU"/>
              <a:t>Third level</a:t>
            </a:r>
          </a:p>
          <a:p>
            <a:pPr lvl="3"/>
            <a:r>
              <a:rPr lang="en-AU"/>
              <a:t>Fourth level</a:t>
            </a:r>
          </a:p>
        </p:txBody>
      </p:sp>
      <p:sp>
        <p:nvSpPr>
          <p:cNvPr id="13" name="Content Placeholder 3"/>
          <p:cNvSpPr>
            <a:spLocks noGrp="1"/>
          </p:cNvSpPr>
          <p:nvPr>
            <p:ph sz="half" idx="14" hasCustomPrompt="1"/>
          </p:nvPr>
        </p:nvSpPr>
        <p:spPr>
          <a:xfrm>
            <a:off x="457200" y="1580802"/>
            <a:ext cx="7538645" cy="371747"/>
          </a:xfrm>
        </p:spPr>
        <p:txBody>
          <a:bodyPr>
            <a:noAutofit/>
          </a:bodyPr>
          <a:lstStyle>
            <a:lvl1pPr>
              <a:defRPr sz="2800"/>
            </a:lvl1pPr>
            <a:lvl2pPr>
              <a:defRPr sz="1800"/>
            </a:lvl2pPr>
            <a:lvl3pPr>
              <a:defRPr sz="1200"/>
            </a:lvl3pPr>
            <a:lvl4pPr>
              <a:defRPr sz="1200"/>
            </a:lvl4pPr>
            <a:lvl5pPr>
              <a:defRPr sz="1800"/>
            </a:lvl5pPr>
            <a:lvl6pPr>
              <a:defRPr sz="1800"/>
            </a:lvl6pPr>
            <a:lvl7pPr>
              <a:defRPr sz="1800"/>
            </a:lvl7pPr>
            <a:lvl8pPr>
              <a:defRPr sz="1800"/>
            </a:lvl8pPr>
            <a:lvl9pPr>
              <a:defRPr sz="1800"/>
            </a:lvl9pPr>
          </a:lstStyle>
          <a:p>
            <a:pPr lvl="1"/>
            <a:r>
              <a:rPr lang="en-AU"/>
              <a:t>Second level</a:t>
            </a:r>
          </a:p>
        </p:txBody>
      </p:sp>
      <p:sp>
        <p:nvSpPr>
          <p:cNvPr id="15" name="Content Placeholder 3"/>
          <p:cNvSpPr>
            <a:spLocks noGrp="1"/>
          </p:cNvSpPr>
          <p:nvPr>
            <p:ph sz="half" idx="15" hasCustomPrompt="1"/>
          </p:nvPr>
        </p:nvSpPr>
        <p:spPr>
          <a:xfrm>
            <a:off x="4648200" y="2172559"/>
            <a:ext cx="3924000" cy="2028181"/>
          </a:xfrm>
        </p:spPr>
        <p:txBody>
          <a:bodyPr/>
          <a:lstStyle>
            <a:lvl1pPr>
              <a:defRPr sz="2800"/>
            </a:lvl1pPr>
            <a:lvl2pPr>
              <a:spcAft>
                <a:spcPts val="600"/>
              </a:spcAft>
              <a:defRPr sz="1800"/>
            </a:lvl2pPr>
            <a:lvl3pPr>
              <a:defRPr sz="1200"/>
            </a:lvl3pPr>
            <a:lvl4pPr>
              <a:defRPr sz="1200"/>
            </a:lvl4pPr>
            <a:lvl5pPr>
              <a:defRPr sz="1800"/>
            </a:lvl5pPr>
            <a:lvl6pPr>
              <a:defRPr sz="1800"/>
            </a:lvl6pPr>
            <a:lvl7pPr>
              <a:defRPr sz="1800"/>
            </a:lvl7pPr>
            <a:lvl8pPr>
              <a:defRPr sz="1800"/>
            </a:lvl8pPr>
            <a:lvl9pPr>
              <a:defRPr sz="1800"/>
            </a:lvl9pPr>
          </a:lstStyle>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27510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60980"/>
            <a:ext cx="7538644" cy="1306559"/>
          </a:xfrm>
        </p:spPr>
        <p:txBody>
          <a:bodyPr anchor="t" anchorCtr="0">
            <a:normAutofit/>
          </a:bodyPr>
          <a:lstStyle>
            <a:lvl1pPr>
              <a:defRPr sz="3000" baseline="0">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9E4DEE52-25AF-7B49-B9FC-7562266B64DE}" type="slidenum">
              <a:rPr lang="en-US" smtClean="0"/>
              <a:t>‹#›</a:t>
            </a:fld>
            <a:endParaRPr lang="en-US"/>
          </a:p>
        </p:txBody>
      </p:sp>
    </p:spTree>
    <p:extLst>
      <p:ext uri="{BB962C8B-B14F-4D97-AF65-F5344CB8AC3E}">
        <p14:creationId xmlns:p14="http://schemas.microsoft.com/office/powerpoint/2010/main" val="52877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a:spLocks noChangeAspect="1"/>
          </p:cNvSpPr>
          <p:nvPr userDrawn="1"/>
        </p:nvSpPr>
        <p:spPr>
          <a:xfrm>
            <a:off x="1" y="0"/>
            <a:ext cx="9144000" cy="272288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   </a:t>
            </a:r>
          </a:p>
        </p:txBody>
      </p:sp>
      <p:sp>
        <p:nvSpPr>
          <p:cNvPr id="7" name="Slide Number Placeholder 6"/>
          <p:cNvSpPr>
            <a:spLocks noGrp="1"/>
          </p:cNvSpPr>
          <p:nvPr>
            <p:ph type="sldNum" sz="quarter" idx="12"/>
          </p:nvPr>
        </p:nvSpPr>
        <p:spPr/>
        <p:txBody>
          <a:bodyPr/>
          <a:lstStyle/>
          <a:p>
            <a:fld id="{9E4DEE52-25AF-7B49-B9FC-7562266B64DE}" type="slidenum">
              <a:rPr lang="en-US" smtClean="0"/>
              <a:t>‹#›</a:t>
            </a:fld>
            <a:endParaRPr lang="en-US"/>
          </a:p>
        </p:txBody>
      </p:sp>
    </p:spTree>
    <p:extLst>
      <p:ext uri="{BB962C8B-B14F-4D97-AF65-F5344CB8AC3E}">
        <p14:creationId xmlns:p14="http://schemas.microsoft.com/office/powerpoint/2010/main" val="157739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0" y="1"/>
            <a:ext cx="9144000" cy="51435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noChangeAspect="1"/>
          </p:cNvSpPr>
          <p:nvPr>
            <p:ph type="ctrTitle" hasCustomPrompt="1"/>
          </p:nvPr>
        </p:nvSpPr>
        <p:spPr>
          <a:xfrm>
            <a:off x="575799" y="313308"/>
            <a:ext cx="7413169" cy="3477875"/>
          </a:xfrm>
        </p:spPr>
        <p:txBody>
          <a:bodyPr lIns="0" anchor="ctr" anchorCtr="0">
            <a:spAutoFit/>
          </a:bodyPr>
          <a:lstStyle>
            <a:lvl1pPr algn="l">
              <a:lnSpc>
                <a:spcPts val="4400"/>
              </a:lnSpc>
              <a:defRPr sz="4400" baseline="0">
                <a:solidFill>
                  <a:schemeClr val="tx1"/>
                </a:solidFill>
              </a:defRPr>
            </a:lvl1pPr>
          </a:lstStyle>
          <a:p>
            <a:r>
              <a:rPr lang="en-AU"/>
              <a:t>—</a:t>
            </a:r>
            <a:br>
              <a:rPr lang="en-AU"/>
            </a:br>
            <a:r>
              <a:rPr lang="en-AU"/>
              <a:t>Bo </a:t>
            </a:r>
            <a:r>
              <a:rPr lang="en-AU" err="1"/>
              <a:t>voloritiosam</a:t>
            </a:r>
            <a:r>
              <a:rPr lang="en-AU"/>
              <a:t> </a:t>
            </a:r>
            <a:r>
              <a:rPr lang="en-AU" err="1"/>
              <a:t>hitio</a:t>
            </a:r>
            <a:r>
              <a:rPr lang="en-AU"/>
              <a:t> </a:t>
            </a:r>
            <a:r>
              <a:rPr lang="en-AU" err="1"/>
              <a:t>molupta</a:t>
            </a:r>
            <a:r>
              <a:rPr lang="en-AU"/>
              <a:t> </a:t>
            </a:r>
            <a:r>
              <a:rPr lang="en-AU" err="1"/>
              <a:t>tiorepr</a:t>
            </a:r>
            <a:r>
              <a:rPr lang="en-AU"/>
              <a:t> </a:t>
            </a:r>
            <a:r>
              <a:rPr lang="en-AU" err="1"/>
              <a:t>estist</a:t>
            </a:r>
            <a:r>
              <a:rPr lang="en-AU"/>
              <a:t> </a:t>
            </a:r>
            <a:r>
              <a:rPr lang="en-AU" err="1"/>
              <a:t>corro</a:t>
            </a:r>
            <a:r>
              <a:rPr lang="en-AU"/>
              <a:t> </a:t>
            </a:r>
            <a:r>
              <a:rPr lang="en-AU" err="1"/>
              <a:t>debis</a:t>
            </a:r>
            <a:r>
              <a:rPr lang="en-AU"/>
              <a:t> re, </a:t>
            </a:r>
            <a:r>
              <a:rPr lang="en-AU" err="1"/>
              <a:t>corestius</a:t>
            </a:r>
            <a:r>
              <a:rPr lang="en-AU"/>
              <a:t> cum </a:t>
            </a:r>
            <a:r>
              <a:rPr lang="en-AU" err="1"/>
              <a:t>susandae</a:t>
            </a:r>
            <a:r>
              <a:rPr lang="en-AU"/>
              <a:t> </a:t>
            </a:r>
            <a:r>
              <a:rPr lang="en-AU" err="1"/>
              <a:t>atiaerferae</a:t>
            </a:r>
            <a:r>
              <a:rPr lang="en-AU"/>
              <a:t> </a:t>
            </a:r>
            <a:r>
              <a:rPr lang="en-AU" err="1"/>
              <a:t>quisqui</a:t>
            </a:r>
            <a:r>
              <a:rPr lang="en-AU"/>
              <a:t> con </a:t>
            </a:r>
            <a:r>
              <a:rPr lang="en-AU" err="1"/>
              <a:t>preius</a:t>
            </a:r>
            <a:r>
              <a:rPr lang="en-AU"/>
              <a:t> </a:t>
            </a:r>
            <a:r>
              <a:rPr lang="en-AU" err="1"/>
              <a:t>loriti</a:t>
            </a:r>
            <a:r>
              <a:rPr lang="en-AU"/>
              <a:t>.</a:t>
            </a:r>
            <a:endParaRPr lang="en-US"/>
          </a:p>
        </p:txBody>
      </p:sp>
      <p:grpSp>
        <p:nvGrpSpPr>
          <p:cNvPr id="5" name="Graphic 7">
            <a:extLst>
              <a:ext uri="{FF2B5EF4-FFF2-40B4-BE49-F238E27FC236}">
                <a16:creationId xmlns:a16="http://schemas.microsoft.com/office/drawing/2014/main" id="{21FAFC85-62F1-49C5-8E0D-95AB2D588EA2}"/>
              </a:ext>
            </a:extLst>
          </p:cNvPr>
          <p:cNvGrpSpPr/>
          <p:nvPr userDrawn="1"/>
        </p:nvGrpSpPr>
        <p:grpSpPr>
          <a:xfrm>
            <a:off x="554428" y="4325544"/>
            <a:ext cx="1125447" cy="375150"/>
            <a:chOff x="7492253" y="4325544"/>
            <a:chExt cx="1125447" cy="375150"/>
          </a:xfrm>
          <a:solidFill>
            <a:schemeClr val="tx1"/>
          </a:solidFill>
        </p:grpSpPr>
        <p:sp>
          <p:nvSpPr>
            <p:cNvPr id="6" name="Freeform: Shape 5">
              <a:extLst>
                <a:ext uri="{FF2B5EF4-FFF2-40B4-BE49-F238E27FC236}">
                  <a16:creationId xmlns:a16="http://schemas.microsoft.com/office/drawing/2014/main" id="{0E231D63-59AF-4492-AFD8-6CBDFFD2171E}"/>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1103C4B7-D903-4CC6-80EC-B21E36D0D8A1}"/>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3B7AFB02-645D-4CD7-8380-45F5859CD35B}"/>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8F9EE9DE-E8C9-4F93-9D5C-1DFA1F7B9D22}"/>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3F1D2BAA-69E3-490A-AA9B-A41824A9FD6E}"/>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2033F55D-6A83-47AC-A68C-F54DDDDDBB72}"/>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DD83E77-0D8C-4CF3-81CE-1D12EB77C5A0}"/>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02808369-CD52-4ED6-8B2B-78BC47A95BD6}"/>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A0E4EA7-333D-48A9-A11E-26A30AA73364}"/>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79B868E6-3CAB-4424-8EA3-C1D92F063B0B}"/>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162139E7-01D0-4709-A0F1-4AAF7A916D23}"/>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F04AC67-8FDE-44AE-A227-764FEBD85543}"/>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7642AC8D-5A7C-413C-A378-932EBDE3B8DC}"/>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6CA7C97F-9793-46BE-8056-D1F8887ABA49}"/>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Tree>
    <p:extLst>
      <p:ext uri="{BB962C8B-B14F-4D97-AF65-F5344CB8AC3E}">
        <p14:creationId xmlns:p14="http://schemas.microsoft.com/office/powerpoint/2010/main" val="117122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0" y="1"/>
            <a:ext cx="9144000" cy="51435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noChangeAspect="1"/>
          </p:cNvSpPr>
          <p:nvPr>
            <p:ph type="ctrTitle" hasCustomPrompt="1"/>
          </p:nvPr>
        </p:nvSpPr>
        <p:spPr>
          <a:xfrm>
            <a:off x="575799" y="313308"/>
            <a:ext cx="7413169" cy="3477875"/>
          </a:xfrm>
        </p:spPr>
        <p:txBody>
          <a:bodyPr lIns="0" anchor="ctr" anchorCtr="0">
            <a:spAutoFit/>
          </a:bodyPr>
          <a:lstStyle>
            <a:lvl1pPr algn="l">
              <a:lnSpc>
                <a:spcPts val="4400"/>
              </a:lnSpc>
              <a:defRPr sz="4400" baseline="0">
                <a:solidFill>
                  <a:schemeClr val="bg1"/>
                </a:solidFill>
              </a:defRPr>
            </a:lvl1pPr>
          </a:lstStyle>
          <a:p>
            <a:r>
              <a:rPr lang="en-AU"/>
              <a:t>—</a:t>
            </a:r>
            <a:br>
              <a:rPr lang="en-AU"/>
            </a:br>
            <a:r>
              <a:rPr lang="en-AU"/>
              <a:t>Bo </a:t>
            </a:r>
            <a:r>
              <a:rPr lang="en-AU" err="1"/>
              <a:t>voloritiosam</a:t>
            </a:r>
            <a:r>
              <a:rPr lang="en-AU"/>
              <a:t> </a:t>
            </a:r>
            <a:r>
              <a:rPr lang="en-AU" err="1"/>
              <a:t>hitio</a:t>
            </a:r>
            <a:r>
              <a:rPr lang="en-AU"/>
              <a:t> </a:t>
            </a:r>
            <a:r>
              <a:rPr lang="en-AU" err="1"/>
              <a:t>molupta</a:t>
            </a:r>
            <a:r>
              <a:rPr lang="en-AU"/>
              <a:t> </a:t>
            </a:r>
            <a:r>
              <a:rPr lang="en-AU" err="1"/>
              <a:t>tiorepr</a:t>
            </a:r>
            <a:r>
              <a:rPr lang="en-AU"/>
              <a:t> </a:t>
            </a:r>
            <a:r>
              <a:rPr lang="en-AU" err="1"/>
              <a:t>estist</a:t>
            </a:r>
            <a:r>
              <a:rPr lang="en-AU"/>
              <a:t> </a:t>
            </a:r>
            <a:r>
              <a:rPr lang="en-AU" err="1"/>
              <a:t>corro</a:t>
            </a:r>
            <a:r>
              <a:rPr lang="en-AU"/>
              <a:t> </a:t>
            </a:r>
            <a:r>
              <a:rPr lang="en-AU" err="1"/>
              <a:t>debis</a:t>
            </a:r>
            <a:r>
              <a:rPr lang="en-AU"/>
              <a:t> re, </a:t>
            </a:r>
            <a:r>
              <a:rPr lang="en-AU" err="1"/>
              <a:t>corestius</a:t>
            </a:r>
            <a:r>
              <a:rPr lang="en-AU"/>
              <a:t> cum </a:t>
            </a:r>
            <a:r>
              <a:rPr lang="en-AU" err="1"/>
              <a:t>susandae</a:t>
            </a:r>
            <a:r>
              <a:rPr lang="en-AU"/>
              <a:t> </a:t>
            </a:r>
            <a:r>
              <a:rPr lang="en-AU" err="1"/>
              <a:t>atiaerferae</a:t>
            </a:r>
            <a:r>
              <a:rPr lang="en-AU"/>
              <a:t> </a:t>
            </a:r>
            <a:r>
              <a:rPr lang="en-AU" err="1"/>
              <a:t>quisqui</a:t>
            </a:r>
            <a:r>
              <a:rPr lang="en-AU"/>
              <a:t> con </a:t>
            </a:r>
            <a:r>
              <a:rPr lang="en-AU" err="1"/>
              <a:t>preius</a:t>
            </a:r>
            <a:r>
              <a:rPr lang="en-AU"/>
              <a:t> </a:t>
            </a:r>
            <a:r>
              <a:rPr lang="en-AU" err="1"/>
              <a:t>loriti</a:t>
            </a:r>
            <a:r>
              <a:rPr lang="en-AU"/>
              <a:t>.</a:t>
            </a:r>
            <a:endParaRPr lang="en-US"/>
          </a:p>
        </p:txBody>
      </p:sp>
      <p:grpSp>
        <p:nvGrpSpPr>
          <p:cNvPr id="5" name="Graphic 7">
            <a:extLst>
              <a:ext uri="{FF2B5EF4-FFF2-40B4-BE49-F238E27FC236}">
                <a16:creationId xmlns:a16="http://schemas.microsoft.com/office/drawing/2014/main" id="{1365FA6B-34F4-4B1C-B225-520D3DF28E6D}"/>
              </a:ext>
            </a:extLst>
          </p:cNvPr>
          <p:cNvGrpSpPr/>
          <p:nvPr userDrawn="1"/>
        </p:nvGrpSpPr>
        <p:grpSpPr>
          <a:xfrm>
            <a:off x="554428" y="4325544"/>
            <a:ext cx="1125447" cy="375150"/>
            <a:chOff x="7492253" y="4325544"/>
            <a:chExt cx="1125447" cy="375150"/>
          </a:xfrm>
          <a:solidFill>
            <a:schemeClr val="bg1"/>
          </a:solidFill>
        </p:grpSpPr>
        <p:sp>
          <p:nvSpPr>
            <p:cNvPr id="7" name="Freeform: Shape 6">
              <a:extLst>
                <a:ext uri="{FF2B5EF4-FFF2-40B4-BE49-F238E27FC236}">
                  <a16:creationId xmlns:a16="http://schemas.microsoft.com/office/drawing/2014/main" id="{6391ED68-BD34-4C45-8959-B1CC0430BE6B}"/>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270D5F2-A9AB-4921-8710-0EAD875E940C}"/>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4485EE67-3E9D-4DFA-8139-D8BD76B79890}"/>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A32BAD0D-26D4-4E28-AAB1-1FF5158B92E4}"/>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grp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C3531C22-F2E8-4545-974F-798894B9373B}"/>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2E483C8C-D085-48E8-8EAD-0A66AD83E0C3}"/>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D7B7917-2380-4AE2-871F-BCDAD476BF52}"/>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8E46056-D923-4A85-A9A2-EEF6FC46FD5C}"/>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240D8C7-6870-420F-8FF0-DFD9604F9A75}"/>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66A4F51-4196-4720-9D36-47220C0DB515}"/>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9C81060-0586-487A-9606-99F496DE60CA}"/>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D2C7A1F-BE0C-477F-9CE9-DA60C9C3F126}"/>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60612E70-A99C-4D2C-9CB1-7F21FFFEDA35}"/>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649C322C-E720-454C-81DA-981233106C8C}"/>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Tree>
    <p:extLst>
      <p:ext uri="{BB962C8B-B14F-4D97-AF65-F5344CB8AC3E}">
        <p14:creationId xmlns:p14="http://schemas.microsoft.com/office/powerpoint/2010/main" val="1651620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0" y="1"/>
            <a:ext cx="9144000" cy="514350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noChangeAspect="1"/>
          </p:cNvSpPr>
          <p:nvPr>
            <p:ph type="ctrTitle" hasCustomPrompt="1"/>
          </p:nvPr>
        </p:nvSpPr>
        <p:spPr>
          <a:xfrm>
            <a:off x="575799" y="313308"/>
            <a:ext cx="7413169" cy="3477875"/>
          </a:xfrm>
        </p:spPr>
        <p:txBody>
          <a:bodyPr lIns="0" anchor="ctr" anchorCtr="0">
            <a:spAutoFit/>
          </a:bodyPr>
          <a:lstStyle>
            <a:lvl1pPr algn="l">
              <a:lnSpc>
                <a:spcPts val="4400"/>
              </a:lnSpc>
              <a:defRPr sz="4400" baseline="0">
                <a:solidFill>
                  <a:schemeClr val="tx2"/>
                </a:solidFill>
              </a:defRPr>
            </a:lvl1pPr>
          </a:lstStyle>
          <a:p>
            <a:r>
              <a:rPr lang="en-AU"/>
              <a:t>—</a:t>
            </a:r>
            <a:br>
              <a:rPr lang="en-AU"/>
            </a:br>
            <a:r>
              <a:rPr lang="en-AU"/>
              <a:t>Bo </a:t>
            </a:r>
            <a:r>
              <a:rPr lang="en-AU" err="1"/>
              <a:t>voloritiosam</a:t>
            </a:r>
            <a:r>
              <a:rPr lang="en-AU"/>
              <a:t> </a:t>
            </a:r>
            <a:r>
              <a:rPr lang="en-AU" err="1"/>
              <a:t>hitio</a:t>
            </a:r>
            <a:r>
              <a:rPr lang="en-AU"/>
              <a:t> </a:t>
            </a:r>
            <a:r>
              <a:rPr lang="en-AU" err="1"/>
              <a:t>molupta</a:t>
            </a:r>
            <a:r>
              <a:rPr lang="en-AU"/>
              <a:t> </a:t>
            </a:r>
            <a:r>
              <a:rPr lang="en-AU" err="1"/>
              <a:t>tiorepr</a:t>
            </a:r>
            <a:r>
              <a:rPr lang="en-AU"/>
              <a:t> </a:t>
            </a:r>
            <a:r>
              <a:rPr lang="en-AU" err="1"/>
              <a:t>estist</a:t>
            </a:r>
            <a:r>
              <a:rPr lang="en-AU"/>
              <a:t> </a:t>
            </a:r>
            <a:r>
              <a:rPr lang="en-AU" err="1"/>
              <a:t>corro</a:t>
            </a:r>
            <a:r>
              <a:rPr lang="en-AU"/>
              <a:t> </a:t>
            </a:r>
            <a:r>
              <a:rPr lang="en-AU" err="1"/>
              <a:t>debis</a:t>
            </a:r>
            <a:r>
              <a:rPr lang="en-AU"/>
              <a:t> re, </a:t>
            </a:r>
            <a:r>
              <a:rPr lang="en-AU" err="1"/>
              <a:t>corestius</a:t>
            </a:r>
            <a:r>
              <a:rPr lang="en-AU"/>
              <a:t> cum </a:t>
            </a:r>
            <a:r>
              <a:rPr lang="en-AU" err="1"/>
              <a:t>susandae</a:t>
            </a:r>
            <a:r>
              <a:rPr lang="en-AU"/>
              <a:t> </a:t>
            </a:r>
            <a:r>
              <a:rPr lang="en-AU" err="1"/>
              <a:t>atiaerferae</a:t>
            </a:r>
            <a:r>
              <a:rPr lang="en-AU"/>
              <a:t> </a:t>
            </a:r>
            <a:r>
              <a:rPr lang="en-AU" err="1"/>
              <a:t>quisqui</a:t>
            </a:r>
            <a:r>
              <a:rPr lang="en-AU"/>
              <a:t> con </a:t>
            </a:r>
            <a:r>
              <a:rPr lang="en-AU" err="1"/>
              <a:t>preius</a:t>
            </a:r>
            <a:r>
              <a:rPr lang="en-AU"/>
              <a:t> </a:t>
            </a:r>
            <a:r>
              <a:rPr lang="en-AU" err="1"/>
              <a:t>loriti</a:t>
            </a:r>
            <a:r>
              <a:rPr lang="en-AU"/>
              <a:t>.</a:t>
            </a:r>
            <a:endParaRPr lang="en-US"/>
          </a:p>
        </p:txBody>
      </p:sp>
      <p:grpSp>
        <p:nvGrpSpPr>
          <p:cNvPr id="5" name="Graphic 7">
            <a:extLst>
              <a:ext uri="{FF2B5EF4-FFF2-40B4-BE49-F238E27FC236}">
                <a16:creationId xmlns:a16="http://schemas.microsoft.com/office/drawing/2014/main" id="{47C588F6-F2F6-4020-ACD6-5C2CB7FBF647}"/>
              </a:ext>
            </a:extLst>
          </p:cNvPr>
          <p:cNvGrpSpPr/>
          <p:nvPr userDrawn="1"/>
        </p:nvGrpSpPr>
        <p:grpSpPr>
          <a:xfrm>
            <a:off x="554428" y="4325544"/>
            <a:ext cx="1125447" cy="375150"/>
            <a:chOff x="7492253" y="4325544"/>
            <a:chExt cx="1125447" cy="375150"/>
          </a:xfrm>
          <a:solidFill>
            <a:schemeClr val="bg1"/>
          </a:solidFill>
        </p:grpSpPr>
        <p:sp>
          <p:nvSpPr>
            <p:cNvPr id="6" name="Freeform: Shape 5">
              <a:extLst>
                <a:ext uri="{FF2B5EF4-FFF2-40B4-BE49-F238E27FC236}">
                  <a16:creationId xmlns:a16="http://schemas.microsoft.com/office/drawing/2014/main" id="{A6263BE1-F433-4FC4-9284-3511350FEF63}"/>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6CFDEB57-B037-4395-8073-ACAB38645AC5}"/>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7D9569BF-E7DC-4150-B951-CF4851C3FC43}"/>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1279620D-225C-4655-976C-E02C6D9298B2}"/>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EFDF591E-D2E3-4CA3-8695-B2D5223AB618}"/>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082444F-E5F5-40DD-BCDF-BCD3ADEDC183}"/>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4306DECD-E0EB-47E0-8B47-ED333CB77C57}"/>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E81EFF82-2998-4E36-80CC-37FD2DC4DE01}"/>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58310F0B-B717-4801-967E-0C9A740675B4}"/>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D77B82C-0F42-4265-8DFE-4AB7ED1AAFF0}"/>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F14CF03-FFC5-44BC-AE24-884069CADF2A}"/>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F25CF9B-1AEF-4765-848E-236C46473E9E}"/>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BDBD857-B17E-4E68-A1B1-C12F3306CEC8}"/>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8276CF2-D7C7-47C5-9CA1-721D685C0717}"/>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Tree>
    <p:extLst>
      <p:ext uri="{BB962C8B-B14F-4D97-AF65-F5344CB8AC3E}">
        <p14:creationId xmlns:p14="http://schemas.microsoft.com/office/powerpoint/2010/main" val="517874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379045D9-184E-4C66-BC43-216D76C42F77}"/>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9CD98DB7-C595-40D5-BC7A-C896D5FCCB20}"/>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1B089B44-0E13-4B66-9347-254655015AD2}"/>
              </a:ext>
            </a:extLst>
          </p:cNvPr>
          <p:cNvSpPr>
            <a:spLocks noGrp="1" noChangeArrowheads="1"/>
          </p:cNvSpPr>
          <p:nvPr>
            <p:ph type="sldNum" sz="quarter" idx="12"/>
          </p:nvPr>
        </p:nvSpPr>
        <p:spPr>
          <a:ln/>
        </p:spPr>
        <p:txBody>
          <a:bodyPr/>
          <a:lstStyle>
            <a:lvl1pPr>
              <a:defRPr/>
            </a:lvl1pPr>
          </a:lstStyle>
          <a:p>
            <a:pPr>
              <a:defRPr/>
            </a:pPr>
            <a:fld id="{29366590-5045-4C32-B379-B4922059011C}" type="slidenum">
              <a:rPr lang="en-AU" altLang="en-US"/>
              <a:pPr>
                <a:defRPr/>
              </a:pPr>
              <a:t>‹#›</a:t>
            </a:fld>
            <a:endParaRPr lang="en-AU" altLang="en-US"/>
          </a:p>
        </p:txBody>
      </p:sp>
    </p:spTree>
    <p:extLst>
      <p:ext uri="{BB962C8B-B14F-4D97-AF65-F5344CB8AC3E}">
        <p14:creationId xmlns:p14="http://schemas.microsoft.com/office/powerpoint/2010/main" val="2463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3CFDB-82CA-4B9D-9EB0-2A08F285098B}"/>
              </a:ext>
            </a:extLst>
          </p:cNvPr>
          <p:cNvPicPr>
            <a:picLocks noChangeAspect="1"/>
          </p:cNvPicPr>
          <p:nvPr userDrawn="1"/>
        </p:nvPicPr>
        <p:blipFill rotWithShape="1">
          <a:blip r:embed="rId2"/>
          <a:srcRect l="15294" t="14265" b="14265"/>
          <a:stretch/>
        </p:blipFill>
        <p:spPr>
          <a:xfrm>
            <a:off x="0" y="0"/>
            <a:ext cx="9144000" cy="5143500"/>
          </a:xfrm>
          <a:prstGeom prst="rect">
            <a:avLst/>
          </a:prstGeom>
        </p:spPr>
      </p:pic>
      <p:grpSp>
        <p:nvGrpSpPr>
          <p:cNvPr id="11" name="Group 10">
            <a:extLst>
              <a:ext uri="{FF2B5EF4-FFF2-40B4-BE49-F238E27FC236}">
                <a16:creationId xmlns:a16="http://schemas.microsoft.com/office/drawing/2014/main" id="{11007E4C-443C-411D-9589-F10F7B814C7A}"/>
              </a:ext>
            </a:extLst>
          </p:cNvPr>
          <p:cNvGrpSpPr/>
          <p:nvPr userDrawn="1"/>
        </p:nvGrpSpPr>
        <p:grpSpPr>
          <a:xfrm>
            <a:off x="3274347" y="1022206"/>
            <a:ext cx="5869653" cy="4121294"/>
            <a:chOff x="3274347" y="1022206"/>
            <a:chExt cx="5869653" cy="4121294"/>
          </a:xfrm>
        </p:grpSpPr>
        <p:sp>
          <p:nvSpPr>
            <p:cNvPr id="30" name="Freeform: Shape 29">
              <a:extLst>
                <a:ext uri="{FF2B5EF4-FFF2-40B4-BE49-F238E27FC236}">
                  <a16:creationId xmlns:a16="http://schemas.microsoft.com/office/drawing/2014/main" id="{6564A839-61C1-4B61-94C3-6C3DF7C94617}"/>
                </a:ext>
              </a:extLst>
            </p:cNvPr>
            <p:cNvSpPr/>
            <p:nvPr userDrawn="1"/>
          </p:nvSpPr>
          <p:spPr>
            <a:xfrm>
              <a:off x="3274347" y="1022206"/>
              <a:ext cx="5869653" cy="4121294"/>
            </a:xfrm>
            <a:custGeom>
              <a:avLst/>
              <a:gdLst>
                <a:gd name="connsiteX0" fmla="*/ 3053405 w 5869653"/>
                <a:gd name="connsiteY0" fmla="*/ 0 h 4121294"/>
                <a:gd name="connsiteX1" fmla="*/ 4101278 w 5869653"/>
                <a:gd name="connsiteY1" fmla="*/ 0 h 4121294"/>
                <a:gd name="connsiteX2" fmla="*/ 5728624 w 5869653"/>
                <a:gd name="connsiteY2" fmla="*/ 355812 h 4121294"/>
                <a:gd name="connsiteX3" fmla="*/ 5869653 w 5869653"/>
                <a:gd name="connsiteY3" fmla="*/ 425740 h 4121294"/>
                <a:gd name="connsiteX4" fmla="*/ 5869653 w 5869653"/>
                <a:gd name="connsiteY4" fmla="*/ 4121294 h 4121294"/>
                <a:gd name="connsiteX5" fmla="*/ 0 w 5869653"/>
                <a:gd name="connsiteY5" fmla="*/ 4121294 h 4121294"/>
                <a:gd name="connsiteX6" fmla="*/ 0 w 5869653"/>
                <a:gd name="connsiteY6" fmla="*/ 2623154 h 4121294"/>
                <a:gd name="connsiteX7" fmla="*/ 1311577 w 5869653"/>
                <a:gd name="connsiteY7" fmla="*/ 2623154 h 4121294"/>
                <a:gd name="connsiteX8" fmla="*/ 1311577 w 5869653"/>
                <a:gd name="connsiteY8" fmla="*/ 851253 h 4121294"/>
                <a:gd name="connsiteX9" fmla="*/ 3053405 w 5869653"/>
                <a:gd name="connsiteY9" fmla="*/ 851253 h 412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9653" h="4121294">
                  <a:moveTo>
                    <a:pt x="3053405" y="0"/>
                  </a:moveTo>
                  <a:lnTo>
                    <a:pt x="4101278" y="0"/>
                  </a:lnTo>
                  <a:cubicBezTo>
                    <a:pt x="4680153" y="0"/>
                    <a:pt x="5231577" y="127514"/>
                    <a:pt x="5728624" y="355812"/>
                  </a:cubicBezTo>
                  <a:lnTo>
                    <a:pt x="5869653" y="425740"/>
                  </a:lnTo>
                  <a:lnTo>
                    <a:pt x="5869653" y="4121294"/>
                  </a:lnTo>
                  <a:lnTo>
                    <a:pt x="0" y="4121294"/>
                  </a:lnTo>
                  <a:lnTo>
                    <a:pt x="0" y="2623154"/>
                  </a:lnTo>
                  <a:lnTo>
                    <a:pt x="1311577" y="2623154"/>
                  </a:lnTo>
                  <a:lnTo>
                    <a:pt x="1311577" y="851253"/>
                  </a:lnTo>
                  <a:lnTo>
                    <a:pt x="3053405" y="851253"/>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9B531C46-CBDD-41D2-B860-0629D77CBBB7}"/>
                </a:ext>
              </a:extLst>
            </p:cNvPr>
            <p:cNvSpPr/>
            <p:nvPr userDrawn="1"/>
          </p:nvSpPr>
          <p:spPr>
            <a:xfrm>
              <a:off x="3274347" y="1022206"/>
              <a:ext cx="5869653" cy="4121294"/>
            </a:xfrm>
            <a:custGeom>
              <a:avLst/>
              <a:gdLst>
                <a:gd name="connsiteX0" fmla="*/ 3053405 w 5869653"/>
                <a:gd name="connsiteY0" fmla="*/ 0 h 4121294"/>
                <a:gd name="connsiteX1" fmla="*/ 4101278 w 5869653"/>
                <a:gd name="connsiteY1" fmla="*/ 0 h 4121294"/>
                <a:gd name="connsiteX2" fmla="*/ 5728624 w 5869653"/>
                <a:gd name="connsiteY2" fmla="*/ 355812 h 4121294"/>
                <a:gd name="connsiteX3" fmla="*/ 5869653 w 5869653"/>
                <a:gd name="connsiteY3" fmla="*/ 425740 h 4121294"/>
                <a:gd name="connsiteX4" fmla="*/ 5869653 w 5869653"/>
                <a:gd name="connsiteY4" fmla="*/ 4121294 h 4121294"/>
                <a:gd name="connsiteX5" fmla="*/ 0 w 5869653"/>
                <a:gd name="connsiteY5" fmla="*/ 4121294 h 4121294"/>
                <a:gd name="connsiteX6" fmla="*/ 0 w 5869653"/>
                <a:gd name="connsiteY6" fmla="*/ 2623154 h 4121294"/>
                <a:gd name="connsiteX7" fmla="*/ 1311577 w 5869653"/>
                <a:gd name="connsiteY7" fmla="*/ 2623154 h 4121294"/>
                <a:gd name="connsiteX8" fmla="*/ 1311577 w 5869653"/>
                <a:gd name="connsiteY8" fmla="*/ 851253 h 4121294"/>
                <a:gd name="connsiteX9" fmla="*/ 3053405 w 5869653"/>
                <a:gd name="connsiteY9" fmla="*/ 851253 h 412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9653" h="4121294">
                  <a:moveTo>
                    <a:pt x="3053405" y="0"/>
                  </a:moveTo>
                  <a:lnTo>
                    <a:pt x="4101278" y="0"/>
                  </a:lnTo>
                  <a:cubicBezTo>
                    <a:pt x="4680153" y="0"/>
                    <a:pt x="5231577" y="127514"/>
                    <a:pt x="5728624" y="355812"/>
                  </a:cubicBezTo>
                  <a:lnTo>
                    <a:pt x="5869653" y="425740"/>
                  </a:lnTo>
                  <a:lnTo>
                    <a:pt x="5869653" y="4121294"/>
                  </a:lnTo>
                  <a:lnTo>
                    <a:pt x="0" y="4121294"/>
                  </a:lnTo>
                  <a:lnTo>
                    <a:pt x="0" y="2623154"/>
                  </a:lnTo>
                  <a:lnTo>
                    <a:pt x="1311577" y="2623154"/>
                  </a:lnTo>
                  <a:lnTo>
                    <a:pt x="1311577" y="851253"/>
                  </a:lnTo>
                  <a:lnTo>
                    <a:pt x="3053405" y="851253"/>
                  </a:lnTo>
                  <a:close/>
                </a:path>
              </a:pathLst>
            </a:custGeom>
            <a:blipFill dpi="0" rotWithShape="1">
              <a:blip r:embed="rId3" cstate="email">
                <a:alphaModFix amt="49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BD783A20-8782-4C74-A561-FC2FE5E5ABA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6978" y="2409750"/>
              <a:ext cx="971998" cy="324000"/>
            </a:xfrm>
            <a:prstGeom prst="rect">
              <a:avLst/>
            </a:prstGeom>
          </p:spPr>
        </p:pic>
      </p:grpSp>
      <p:sp>
        <p:nvSpPr>
          <p:cNvPr id="14" name="Oval 12" hidden="1"/>
          <p:cNvSpPr/>
          <p:nvPr userDrawn="1"/>
        </p:nvSpPr>
        <p:spPr>
          <a:xfrm>
            <a:off x="0" y="919203"/>
            <a:ext cx="1645173" cy="3314434"/>
          </a:xfrm>
          <a:custGeom>
            <a:avLst/>
            <a:gdLst/>
            <a:ahLst/>
            <a:cxnLst/>
            <a:rect l="l" t="t" r="r" b="b"/>
            <a:pathLst>
              <a:path w="1780657" h="3587388">
                <a:moveTo>
                  <a:pt x="0" y="0"/>
                </a:moveTo>
                <a:lnTo>
                  <a:pt x="169736" y="8571"/>
                </a:lnTo>
                <a:cubicBezTo>
                  <a:pt x="1074567" y="100462"/>
                  <a:pt x="1780657" y="864619"/>
                  <a:pt x="1780657" y="1793694"/>
                </a:cubicBezTo>
                <a:cubicBezTo>
                  <a:pt x="1780657" y="2722769"/>
                  <a:pt x="1074567" y="3486927"/>
                  <a:pt x="169736" y="3578817"/>
                </a:cubicBezTo>
                <a:lnTo>
                  <a:pt x="0" y="3587388"/>
                </a:lnTo>
                <a:close/>
              </a:path>
            </a:pathLst>
          </a:custGeom>
          <a:solidFill>
            <a:srgbClr val="E6002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itle 1">
            <a:extLst>
              <a:ext uri="{FF2B5EF4-FFF2-40B4-BE49-F238E27FC236}">
                <a16:creationId xmlns:a16="http://schemas.microsoft.com/office/drawing/2014/main" id="{4934D824-8952-4E92-8B93-185C4B9BCE73}"/>
              </a:ext>
            </a:extLst>
          </p:cNvPr>
          <p:cNvSpPr>
            <a:spLocks noGrp="1"/>
          </p:cNvSpPr>
          <p:nvPr>
            <p:ph type="ctrTitle" hasCustomPrompt="1"/>
          </p:nvPr>
        </p:nvSpPr>
        <p:spPr>
          <a:xfrm>
            <a:off x="563880" y="1531091"/>
            <a:ext cx="6608445" cy="1145165"/>
          </a:xfrm>
          <a:prstGeom prst="rect">
            <a:avLst/>
          </a:prstGeom>
        </p:spPr>
        <p:txBody>
          <a:bodyPr lIns="0" tIns="0" rIns="0" bIns="0">
            <a:noAutofit/>
          </a:bodyPr>
          <a:lstStyle>
            <a:lvl1pPr algn="l">
              <a:lnSpc>
                <a:spcPct val="90000"/>
              </a:lnSpc>
              <a:defRPr sz="4400">
                <a:solidFill>
                  <a:schemeClr val="bg1"/>
                </a:solidFill>
              </a:defRPr>
            </a:lvl1pPr>
          </a:lstStyle>
          <a:p>
            <a:r>
              <a:rPr lang="en-US">
                <a:solidFill>
                  <a:srgbClr val="7AE1AA"/>
                </a:solidFill>
              </a:rPr>
              <a:t>—</a:t>
            </a:r>
            <a:br>
              <a:rPr lang="en-US"/>
            </a:br>
            <a:r>
              <a:rPr lang="en-US"/>
              <a:t>Title to go here</a:t>
            </a:r>
          </a:p>
        </p:txBody>
      </p:sp>
      <p:sp>
        <p:nvSpPr>
          <p:cNvPr id="17" name="Subtitle 2">
            <a:extLst>
              <a:ext uri="{FF2B5EF4-FFF2-40B4-BE49-F238E27FC236}">
                <a16:creationId xmlns:a16="http://schemas.microsoft.com/office/drawing/2014/main" id="{9CDA4AAB-3377-4387-A808-E189D9FC3ADF}"/>
              </a:ext>
            </a:extLst>
          </p:cNvPr>
          <p:cNvSpPr>
            <a:spLocks noGrp="1"/>
          </p:cNvSpPr>
          <p:nvPr>
            <p:ph type="subTitle" idx="1" hasCustomPrompt="1"/>
          </p:nvPr>
        </p:nvSpPr>
        <p:spPr>
          <a:xfrm>
            <a:off x="573405" y="2819131"/>
            <a:ext cx="6587699" cy="959744"/>
          </a:xfrm>
          <a:prstGeom prst="rect">
            <a:avLst/>
          </a:prstGeom>
        </p:spPr>
        <p:txBody>
          <a:bodyPr lIns="0" tIns="0" rIns="0" bIns="0">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err="1"/>
              <a:t>Subheadline</a:t>
            </a:r>
            <a:r>
              <a:rPr lang="en-US"/>
              <a:t> to be placed here</a:t>
            </a:r>
          </a:p>
        </p:txBody>
      </p:sp>
      <p:sp>
        <p:nvSpPr>
          <p:cNvPr id="18" name="SmartArt Placeholder 23">
            <a:extLst>
              <a:ext uri="{FF2B5EF4-FFF2-40B4-BE49-F238E27FC236}">
                <a16:creationId xmlns:a16="http://schemas.microsoft.com/office/drawing/2014/main" id="{57911858-F7F2-48FF-9A97-F669ED46A057}"/>
              </a:ext>
            </a:extLst>
          </p:cNvPr>
          <p:cNvSpPr>
            <a:spLocks noGrp="1"/>
          </p:cNvSpPr>
          <p:nvPr>
            <p:ph type="dgm" sz="quarter" idx="10"/>
          </p:nvPr>
        </p:nvSpPr>
        <p:spPr>
          <a:xfrm>
            <a:off x="563880" y="4404081"/>
            <a:ext cx="2160000" cy="10800"/>
          </a:xfrm>
          <a:prstGeom prst="rect">
            <a:avLst/>
          </a:prstGeom>
          <a:solidFill>
            <a:schemeClr val="accent3"/>
          </a:solidFill>
        </p:spPr>
        <p:txBody>
          <a:bodyPr lIns="0" tIns="0" rIns="0" bIns="0"/>
          <a:lstStyle>
            <a:lvl1pPr>
              <a:defRPr sz="100">
                <a:noFill/>
              </a:defRPr>
            </a:lvl1pPr>
          </a:lstStyle>
          <a:p>
            <a:r>
              <a:rPr lang="en-US"/>
              <a:t>Click icon to add SmartArt graphic</a:t>
            </a:r>
            <a:endParaRPr lang="en-AU"/>
          </a:p>
        </p:txBody>
      </p:sp>
      <p:sp>
        <p:nvSpPr>
          <p:cNvPr id="19" name="Text Placeholder 4">
            <a:extLst>
              <a:ext uri="{FF2B5EF4-FFF2-40B4-BE49-F238E27FC236}">
                <a16:creationId xmlns:a16="http://schemas.microsoft.com/office/drawing/2014/main" id="{A23099B8-6B80-4657-A92C-90B3946212CF}"/>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3024983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9" name="Rectangle 3"/>
          <p:cNvSpPr>
            <a:spLocks noGrp="1" noChangeArrowheads="1"/>
          </p:cNvSpPr>
          <p:nvPr>
            <p:ph type="ctrTitle"/>
          </p:nvPr>
        </p:nvSpPr>
        <p:spPr>
          <a:xfrm>
            <a:off x="682625" y="1168004"/>
            <a:ext cx="6553200" cy="971550"/>
          </a:xfrm>
        </p:spPr>
        <p:txBody>
          <a:bodyPr/>
          <a:lstStyle>
            <a:lvl1pPr>
              <a:defRPr sz="2400">
                <a:solidFill>
                  <a:schemeClr val="bg1"/>
                </a:solidFill>
              </a:defRPr>
            </a:lvl1pPr>
          </a:lstStyle>
          <a:p>
            <a:pPr lvl="0"/>
            <a:r>
              <a:rPr lang="en-AU" altLang="en-US" noProof="0"/>
              <a:t>Click to edit Master title style</a:t>
            </a:r>
          </a:p>
        </p:txBody>
      </p:sp>
      <p:sp>
        <p:nvSpPr>
          <p:cNvPr id="39940" name="Rectangle 4"/>
          <p:cNvSpPr>
            <a:spLocks noGrp="1" noChangeArrowheads="1"/>
          </p:cNvSpPr>
          <p:nvPr>
            <p:ph type="subTitle" idx="1"/>
          </p:nvPr>
        </p:nvSpPr>
        <p:spPr>
          <a:xfrm>
            <a:off x="682626" y="2518173"/>
            <a:ext cx="5859463" cy="377428"/>
          </a:xfrm>
        </p:spPr>
        <p:txBody>
          <a:bodyPr/>
          <a:lstStyle>
            <a:lvl1pPr marL="0" indent="0">
              <a:buFontTx/>
              <a:buNone/>
              <a:defRPr sz="1650">
                <a:solidFill>
                  <a:schemeClr val="bg1"/>
                </a:solidFill>
              </a:defRPr>
            </a:lvl1pPr>
          </a:lstStyle>
          <a:p>
            <a:pPr lvl="0"/>
            <a:r>
              <a:rPr lang="en-AU" altLang="en-US" noProof="0"/>
              <a:t>Click to edit Master subtitle style</a:t>
            </a:r>
          </a:p>
        </p:txBody>
      </p:sp>
    </p:spTree>
    <p:extLst>
      <p:ext uri="{BB962C8B-B14F-4D97-AF65-F5344CB8AC3E}">
        <p14:creationId xmlns:p14="http://schemas.microsoft.com/office/powerpoint/2010/main" val="727294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379045D9-184E-4C66-BC43-216D76C42F77}"/>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9CD98DB7-C595-40D5-BC7A-C896D5FCCB20}"/>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1B089B44-0E13-4B66-9347-254655015AD2}"/>
              </a:ext>
            </a:extLst>
          </p:cNvPr>
          <p:cNvSpPr>
            <a:spLocks noGrp="1" noChangeArrowheads="1"/>
          </p:cNvSpPr>
          <p:nvPr>
            <p:ph type="sldNum" sz="quarter" idx="12"/>
          </p:nvPr>
        </p:nvSpPr>
        <p:spPr>
          <a:ln/>
        </p:spPr>
        <p:txBody>
          <a:bodyPr/>
          <a:lstStyle>
            <a:lvl1pPr>
              <a:defRPr/>
            </a:lvl1pPr>
          </a:lstStyle>
          <a:p>
            <a:pPr>
              <a:defRPr/>
            </a:pPr>
            <a:fld id="{29366590-5045-4C32-B379-B4922059011C}" type="slidenum">
              <a:rPr lang="en-AU" altLang="en-US"/>
              <a:pPr>
                <a:defRPr/>
              </a:pPr>
              <a:t>‹#›</a:t>
            </a:fld>
            <a:endParaRPr lang="en-AU" altLang="en-US"/>
          </a:p>
        </p:txBody>
      </p:sp>
    </p:spTree>
    <p:extLst>
      <p:ext uri="{BB962C8B-B14F-4D97-AF65-F5344CB8AC3E}">
        <p14:creationId xmlns:p14="http://schemas.microsoft.com/office/powerpoint/2010/main" val="204295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DAA835CE-29CA-4798-AB75-5522ADE127DA}"/>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050570A7-D7A2-4CAC-831F-CE1C0BD8C266}"/>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4352DD29-F6A1-482A-A448-A2704572346F}"/>
              </a:ext>
            </a:extLst>
          </p:cNvPr>
          <p:cNvSpPr>
            <a:spLocks noGrp="1" noChangeArrowheads="1"/>
          </p:cNvSpPr>
          <p:nvPr>
            <p:ph type="sldNum" sz="quarter" idx="12"/>
          </p:nvPr>
        </p:nvSpPr>
        <p:spPr>
          <a:ln/>
        </p:spPr>
        <p:txBody>
          <a:bodyPr/>
          <a:lstStyle>
            <a:lvl1pPr>
              <a:defRPr/>
            </a:lvl1pPr>
          </a:lstStyle>
          <a:p>
            <a:pPr>
              <a:defRPr/>
            </a:pPr>
            <a:fld id="{7CEDFA43-78FD-4F9B-A2B7-219E8BE0EC63}" type="slidenum">
              <a:rPr lang="en-AU" altLang="en-US"/>
              <a:pPr>
                <a:defRPr/>
              </a:pPr>
              <a:t>‹#›</a:t>
            </a:fld>
            <a:endParaRPr lang="en-AU" altLang="en-US"/>
          </a:p>
        </p:txBody>
      </p:sp>
    </p:spTree>
    <p:extLst>
      <p:ext uri="{BB962C8B-B14F-4D97-AF65-F5344CB8AC3E}">
        <p14:creationId xmlns:p14="http://schemas.microsoft.com/office/powerpoint/2010/main" val="1136540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81000" y="975123"/>
            <a:ext cx="4038600" cy="3649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572000" y="975123"/>
            <a:ext cx="4038600" cy="3649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D6313E22-EE54-4652-BD95-C2A83A249AA8}"/>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6" name="Rectangle 19">
            <a:extLst>
              <a:ext uri="{FF2B5EF4-FFF2-40B4-BE49-F238E27FC236}">
                <a16:creationId xmlns:a16="http://schemas.microsoft.com/office/drawing/2014/main" id="{6D7CA696-E158-4288-8DC9-82AD84859382}"/>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7" name="Rectangle 20">
            <a:extLst>
              <a:ext uri="{FF2B5EF4-FFF2-40B4-BE49-F238E27FC236}">
                <a16:creationId xmlns:a16="http://schemas.microsoft.com/office/drawing/2014/main" id="{48A8CC2E-A360-48DD-A19C-E917E2692062}"/>
              </a:ext>
            </a:extLst>
          </p:cNvPr>
          <p:cNvSpPr>
            <a:spLocks noGrp="1" noChangeArrowheads="1"/>
          </p:cNvSpPr>
          <p:nvPr>
            <p:ph type="sldNum" sz="quarter" idx="12"/>
          </p:nvPr>
        </p:nvSpPr>
        <p:spPr>
          <a:ln/>
        </p:spPr>
        <p:txBody>
          <a:bodyPr/>
          <a:lstStyle>
            <a:lvl1pPr>
              <a:defRPr/>
            </a:lvl1pPr>
          </a:lstStyle>
          <a:p>
            <a:pPr>
              <a:defRPr/>
            </a:pPr>
            <a:fld id="{0BAB79DC-33C3-43FB-A57D-8C938CF4A3E9}" type="slidenum">
              <a:rPr lang="en-AU" altLang="en-US"/>
              <a:pPr>
                <a:defRPr/>
              </a:pPr>
              <a:t>‹#›</a:t>
            </a:fld>
            <a:endParaRPr lang="en-AU" altLang="en-US"/>
          </a:p>
        </p:txBody>
      </p:sp>
    </p:spTree>
    <p:extLst>
      <p:ext uri="{BB962C8B-B14F-4D97-AF65-F5344CB8AC3E}">
        <p14:creationId xmlns:p14="http://schemas.microsoft.com/office/powerpoint/2010/main" val="3041973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endParaRPr lang="en-AU"/>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0CFF8C74-A41D-4643-8049-6F4C59370922}"/>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8" name="Rectangle 19">
            <a:extLst>
              <a:ext uri="{FF2B5EF4-FFF2-40B4-BE49-F238E27FC236}">
                <a16:creationId xmlns:a16="http://schemas.microsoft.com/office/drawing/2014/main" id="{3AF381DE-9D65-47B6-973B-F6523F8E3AA2}"/>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9" name="Rectangle 20">
            <a:extLst>
              <a:ext uri="{FF2B5EF4-FFF2-40B4-BE49-F238E27FC236}">
                <a16:creationId xmlns:a16="http://schemas.microsoft.com/office/drawing/2014/main" id="{4EC05056-7D20-419B-9A5B-539BE79526B3}"/>
              </a:ext>
            </a:extLst>
          </p:cNvPr>
          <p:cNvSpPr>
            <a:spLocks noGrp="1" noChangeArrowheads="1"/>
          </p:cNvSpPr>
          <p:nvPr>
            <p:ph type="sldNum" sz="quarter" idx="12"/>
          </p:nvPr>
        </p:nvSpPr>
        <p:spPr>
          <a:ln/>
        </p:spPr>
        <p:txBody>
          <a:bodyPr/>
          <a:lstStyle>
            <a:lvl1pPr>
              <a:defRPr/>
            </a:lvl1pPr>
          </a:lstStyle>
          <a:p>
            <a:pPr>
              <a:defRPr/>
            </a:pPr>
            <a:fld id="{EE946BB0-EBDC-412A-B1A4-D0BA4CA6D90B}" type="slidenum">
              <a:rPr lang="en-AU" altLang="en-US"/>
              <a:pPr>
                <a:defRPr/>
              </a:pPr>
              <a:t>‹#›</a:t>
            </a:fld>
            <a:endParaRPr lang="en-AU" altLang="en-US"/>
          </a:p>
        </p:txBody>
      </p:sp>
    </p:spTree>
    <p:extLst>
      <p:ext uri="{BB962C8B-B14F-4D97-AF65-F5344CB8AC3E}">
        <p14:creationId xmlns:p14="http://schemas.microsoft.com/office/powerpoint/2010/main" val="2431225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1A978C9F-A724-4B3C-81D5-13AE45EA25AA}"/>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4" name="Rectangle 19">
            <a:extLst>
              <a:ext uri="{FF2B5EF4-FFF2-40B4-BE49-F238E27FC236}">
                <a16:creationId xmlns:a16="http://schemas.microsoft.com/office/drawing/2014/main" id="{B9A2670E-6590-42C3-A0C1-7319ECA95DB9}"/>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5" name="Rectangle 20">
            <a:extLst>
              <a:ext uri="{FF2B5EF4-FFF2-40B4-BE49-F238E27FC236}">
                <a16:creationId xmlns:a16="http://schemas.microsoft.com/office/drawing/2014/main" id="{8CFACE4F-87AD-4EF5-841E-8BBD06BDE92C}"/>
              </a:ext>
            </a:extLst>
          </p:cNvPr>
          <p:cNvSpPr>
            <a:spLocks noGrp="1" noChangeArrowheads="1"/>
          </p:cNvSpPr>
          <p:nvPr>
            <p:ph type="sldNum" sz="quarter" idx="12"/>
          </p:nvPr>
        </p:nvSpPr>
        <p:spPr>
          <a:ln/>
        </p:spPr>
        <p:txBody>
          <a:bodyPr/>
          <a:lstStyle>
            <a:lvl1pPr>
              <a:defRPr/>
            </a:lvl1pPr>
          </a:lstStyle>
          <a:p>
            <a:pPr>
              <a:defRPr/>
            </a:pPr>
            <a:fld id="{4AE39207-89A6-4E1D-B6FF-C77D510CFBAD}" type="slidenum">
              <a:rPr lang="en-AU" altLang="en-US"/>
              <a:pPr>
                <a:defRPr/>
              </a:pPr>
              <a:t>‹#›</a:t>
            </a:fld>
            <a:endParaRPr lang="en-AU" altLang="en-US"/>
          </a:p>
        </p:txBody>
      </p:sp>
    </p:spTree>
    <p:extLst>
      <p:ext uri="{BB962C8B-B14F-4D97-AF65-F5344CB8AC3E}">
        <p14:creationId xmlns:p14="http://schemas.microsoft.com/office/powerpoint/2010/main" val="2317300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3249E8-9BEC-4223-9CAB-C9C6A138B0C8}"/>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3" name="Rectangle 19">
            <a:extLst>
              <a:ext uri="{FF2B5EF4-FFF2-40B4-BE49-F238E27FC236}">
                <a16:creationId xmlns:a16="http://schemas.microsoft.com/office/drawing/2014/main" id="{16236FC0-A406-43A1-B6E6-D82BA4CB66C5}"/>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4" name="Rectangle 20">
            <a:extLst>
              <a:ext uri="{FF2B5EF4-FFF2-40B4-BE49-F238E27FC236}">
                <a16:creationId xmlns:a16="http://schemas.microsoft.com/office/drawing/2014/main" id="{715843AB-97E3-4CEB-8DAF-40B9DC32123E}"/>
              </a:ext>
            </a:extLst>
          </p:cNvPr>
          <p:cNvSpPr>
            <a:spLocks noGrp="1" noChangeArrowheads="1"/>
          </p:cNvSpPr>
          <p:nvPr>
            <p:ph type="sldNum" sz="quarter" idx="12"/>
          </p:nvPr>
        </p:nvSpPr>
        <p:spPr>
          <a:ln/>
        </p:spPr>
        <p:txBody>
          <a:bodyPr/>
          <a:lstStyle>
            <a:lvl1pPr>
              <a:defRPr/>
            </a:lvl1pPr>
          </a:lstStyle>
          <a:p>
            <a:pPr>
              <a:defRPr/>
            </a:pPr>
            <a:fld id="{83C3553E-0812-4EAB-B4F8-85482374C37B}" type="slidenum">
              <a:rPr lang="en-AU" altLang="en-US"/>
              <a:pPr>
                <a:defRPr/>
              </a:pPr>
              <a:t>‹#›</a:t>
            </a:fld>
            <a:endParaRPr lang="en-AU" altLang="en-US"/>
          </a:p>
        </p:txBody>
      </p:sp>
    </p:spTree>
    <p:extLst>
      <p:ext uri="{BB962C8B-B14F-4D97-AF65-F5344CB8AC3E}">
        <p14:creationId xmlns:p14="http://schemas.microsoft.com/office/powerpoint/2010/main" val="3739469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B632CCC-2DDC-4400-A555-BD34351BDF7B}"/>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6" name="Rectangle 19">
            <a:extLst>
              <a:ext uri="{FF2B5EF4-FFF2-40B4-BE49-F238E27FC236}">
                <a16:creationId xmlns:a16="http://schemas.microsoft.com/office/drawing/2014/main" id="{C0090EF0-C0FA-41F9-9427-BDDDC0CC2B9A}"/>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7" name="Rectangle 20">
            <a:extLst>
              <a:ext uri="{FF2B5EF4-FFF2-40B4-BE49-F238E27FC236}">
                <a16:creationId xmlns:a16="http://schemas.microsoft.com/office/drawing/2014/main" id="{B3CA7F70-1A98-475E-B415-2D57D5920F6D}"/>
              </a:ext>
            </a:extLst>
          </p:cNvPr>
          <p:cNvSpPr>
            <a:spLocks noGrp="1" noChangeArrowheads="1"/>
          </p:cNvSpPr>
          <p:nvPr>
            <p:ph type="sldNum" sz="quarter" idx="12"/>
          </p:nvPr>
        </p:nvSpPr>
        <p:spPr>
          <a:ln/>
        </p:spPr>
        <p:txBody>
          <a:bodyPr/>
          <a:lstStyle>
            <a:lvl1pPr>
              <a:defRPr/>
            </a:lvl1pPr>
          </a:lstStyle>
          <a:p>
            <a:pPr>
              <a:defRPr/>
            </a:pPr>
            <a:fld id="{AAB653FB-6C23-4686-B142-5B24D466E9C8}" type="slidenum">
              <a:rPr lang="en-AU" altLang="en-US"/>
              <a:pPr>
                <a:defRPr/>
              </a:pPr>
              <a:t>‹#›</a:t>
            </a:fld>
            <a:endParaRPr lang="en-AU" altLang="en-US"/>
          </a:p>
        </p:txBody>
      </p:sp>
    </p:spTree>
    <p:extLst>
      <p:ext uri="{BB962C8B-B14F-4D97-AF65-F5344CB8AC3E}">
        <p14:creationId xmlns:p14="http://schemas.microsoft.com/office/powerpoint/2010/main" val="3917707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D6A16A3F-F3BA-4849-85C0-F25D62706761}"/>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6" name="Rectangle 19">
            <a:extLst>
              <a:ext uri="{FF2B5EF4-FFF2-40B4-BE49-F238E27FC236}">
                <a16:creationId xmlns:a16="http://schemas.microsoft.com/office/drawing/2014/main" id="{5E44D012-CCBA-4D4C-87FC-41D1F4C4100C}"/>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7" name="Rectangle 20">
            <a:extLst>
              <a:ext uri="{FF2B5EF4-FFF2-40B4-BE49-F238E27FC236}">
                <a16:creationId xmlns:a16="http://schemas.microsoft.com/office/drawing/2014/main" id="{CCB2B07A-A864-4A82-BF3D-A808B0F2B4D8}"/>
              </a:ext>
            </a:extLst>
          </p:cNvPr>
          <p:cNvSpPr>
            <a:spLocks noGrp="1" noChangeArrowheads="1"/>
          </p:cNvSpPr>
          <p:nvPr>
            <p:ph type="sldNum" sz="quarter" idx="12"/>
          </p:nvPr>
        </p:nvSpPr>
        <p:spPr>
          <a:ln/>
        </p:spPr>
        <p:txBody>
          <a:bodyPr/>
          <a:lstStyle>
            <a:lvl1pPr>
              <a:defRPr/>
            </a:lvl1pPr>
          </a:lstStyle>
          <a:p>
            <a:pPr>
              <a:defRPr/>
            </a:pPr>
            <a:fld id="{4489D7A7-5C36-4A5A-9400-7F199DA7D81E}" type="slidenum">
              <a:rPr lang="en-AU" altLang="en-US"/>
              <a:pPr>
                <a:defRPr/>
              </a:pPr>
              <a:t>‹#›</a:t>
            </a:fld>
            <a:endParaRPr lang="en-AU" altLang="en-US"/>
          </a:p>
        </p:txBody>
      </p:sp>
    </p:spTree>
    <p:extLst>
      <p:ext uri="{BB962C8B-B14F-4D97-AF65-F5344CB8AC3E}">
        <p14:creationId xmlns:p14="http://schemas.microsoft.com/office/powerpoint/2010/main" val="1992173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0DF45543-7675-48D2-9DDA-519933490BFD}"/>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8F521F0B-B866-4D55-982C-C999234DEC9F}"/>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516F657B-E0FB-41C7-9A7F-E7FB33BE64C3}"/>
              </a:ext>
            </a:extLst>
          </p:cNvPr>
          <p:cNvSpPr>
            <a:spLocks noGrp="1" noChangeArrowheads="1"/>
          </p:cNvSpPr>
          <p:nvPr>
            <p:ph type="sldNum" sz="quarter" idx="12"/>
          </p:nvPr>
        </p:nvSpPr>
        <p:spPr>
          <a:ln/>
        </p:spPr>
        <p:txBody>
          <a:bodyPr/>
          <a:lstStyle>
            <a:lvl1pPr>
              <a:defRPr/>
            </a:lvl1pPr>
          </a:lstStyle>
          <a:p>
            <a:pPr>
              <a:defRPr/>
            </a:pPr>
            <a:fld id="{1188753A-DEF0-484A-87ED-09C94E96C6F6}" type="slidenum">
              <a:rPr lang="en-AU" altLang="en-US"/>
              <a:pPr>
                <a:defRPr/>
              </a:pPr>
              <a:t>‹#›</a:t>
            </a:fld>
            <a:endParaRPr lang="en-AU" altLang="en-US"/>
          </a:p>
        </p:txBody>
      </p:sp>
    </p:spTree>
    <p:extLst>
      <p:ext uri="{BB962C8B-B14F-4D97-AF65-F5344CB8AC3E}">
        <p14:creationId xmlns:p14="http://schemas.microsoft.com/office/powerpoint/2010/main" val="21499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94724-8DE3-4857-8288-AC05CE69E8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1964809" y="-1964813"/>
            <a:ext cx="5214385" cy="9144003"/>
          </a:xfrm>
          <a:prstGeom prst="rect">
            <a:avLst/>
          </a:prstGeom>
        </p:spPr>
      </p:pic>
      <p:pic>
        <p:nvPicPr>
          <p:cNvPr id="19" name="Picture 18">
            <a:extLst>
              <a:ext uri="{FF2B5EF4-FFF2-40B4-BE49-F238E27FC236}">
                <a16:creationId xmlns:a16="http://schemas.microsoft.com/office/drawing/2014/main" id="{718FBCEF-FA10-4EBB-84CB-3C436BD7DC0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75780" y="258586"/>
            <a:ext cx="5916613" cy="4965911"/>
          </a:xfrm>
          <a:custGeom>
            <a:avLst/>
            <a:gdLst>
              <a:gd name="connsiteX0" fmla="*/ 2336304 w 5916613"/>
              <a:gd name="connsiteY0" fmla="*/ 0 h 4965911"/>
              <a:gd name="connsiteX1" fmla="*/ 3084730 w 5916613"/>
              <a:gd name="connsiteY1" fmla="*/ 0 h 4965911"/>
              <a:gd name="connsiteX2" fmla="*/ 5916613 w 5916613"/>
              <a:gd name="connsiteY2" fmla="*/ 2831884 h 4965911"/>
              <a:gd name="connsiteX3" fmla="*/ 4879942 w 5916613"/>
              <a:gd name="connsiteY3" fmla="*/ 4965911 h 4965911"/>
              <a:gd name="connsiteX4" fmla="*/ 0 w 5916613"/>
              <a:gd name="connsiteY4" fmla="*/ 4965911 h 4965911"/>
              <a:gd name="connsiteX5" fmla="*/ 0 w 5916613"/>
              <a:gd name="connsiteY5" fmla="*/ 1886238 h 4965911"/>
              <a:gd name="connsiteX6" fmla="*/ 1082184 w 5916613"/>
              <a:gd name="connsiteY6" fmla="*/ 1886238 h 4965911"/>
              <a:gd name="connsiteX7" fmla="*/ 1082184 w 5916613"/>
              <a:gd name="connsiteY7" fmla="*/ 611889 h 4965911"/>
              <a:gd name="connsiteX8" fmla="*/ 2336304 w 5916613"/>
              <a:gd name="connsiteY8" fmla="*/ 611889 h 496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6613" h="4965911">
                <a:moveTo>
                  <a:pt x="2336304" y="0"/>
                </a:moveTo>
                <a:lnTo>
                  <a:pt x="3084730" y="0"/>
                </a:lnTo>
                <a:cubicBezTo>
                  <a:pt x="4642266" y="0"/>
                  <a:pt x="5916613" y="1279404"/>
                  <a:pt x="5916613" y="2831884"/>
                </a:cubicBezTo>
                <a:cubicBezTo>
                  <a:pt x="5916613" y="3686507"/>
                  <a:pt x="5507002" y="4450104"/>
                  <a:pt x="4879942" y="4965911"/>
                </a:cubicBezTo>
                <a:lnTo>
                  <a:pt x="0" y="4965911"/>
                </a:lnTo>
                <a:lnTo>
                  <a:pt x="0" y="1886238"/>
                </a:lnTo>
                <a:lnTo>
                  <a:pt x="1082184" y="1886238"/>
                </a:lnTo>
                <a:lnTo>
                  <a:pt x="1082184" y="611889"/>
                </a:lnTo>
                <a:lnTo>
                  <a:pt x="2336304" y="611889"/>
                </a:lnTo>
                <a:close/>
              </a:path>
            </a:pathLst>
          </a:custGeom>
        </p:spPr>
      </p:pic>
      <p:sp>
        <p:nvSpPr>
          <p:cNvPr id="14" name="Oval 12" hidden="1"/>
          <p:cNvSpPr/>
          <p:nvPr userDrawn="1"/>
        </p:nvSpPr>
        <p:spPr>
          <a:xfrm>
            <a:off x="0" y="919203"/>
            <a:ext cx="1645173" cy="3314434"/>
          </a:xfrm>
          <a:custGeom>
            <a:avLst/>
            <a:gdLst/>
            <a:ahLst/>
            <a:cxnLst/>
            <a:rect l="l" t="t" r="r" b="b"/>
            <a:pathLst>
              <a:path w="1780657" h="3587388">
                <a:moveTo>
                  <a:pt x="0" y="0"/>
                </a:moveTo>
                <a:lnTo>
                  <a:pt x="169736" y="8571"/>
                </a:lnTo>
                <a:cubicBezTo>
                  <a:pt x="1074567" y="100462"/>
                  <a:pt x="1780657" y="864619"/>
                  <a:pt x="1780657" y="1793694"/>
                </a:cubicBezTo>
                <a:cubicBezTo>
                  <a:pt x="1780657" y="2722769"/>
                  <a:pt x="1074567" y="3486927"/>
                  <a:pt x="169736" y="3578817"/>
                </a:cubicBezTo>
                <a:lnTo>
                  <a:pt x="0" y="3587388"/>
                </a:lnTo>
                <a:close/>
              </a:path>
            </a:pathLst>
          </a:custGeom>
          <a:solidFill>
            <a:srgbClr val="E6002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itle 1">
            <a:extLst>
              <a:ext uri="{FF2B5EF4-FFF2-40B4-BE49-F238E27FC236}">
                <a16:creationId xmlns:a16="http://schemas.microsoft.com/office/drawing/2014/main" id="{6409FEF4-AD7D-480E-928C-FFC5D39C8F6E}"/>
              </a:ext>
            </a:extLst>
          </p:cNvPr>
          <p:cNvSpPr>
            <a:spLocks noGrp="1"/>
          </p:cNvSpPr>
          <p:nvPr>
            <p:ph type="ctrTitle" hasCustomPrompt="1"/>
          </p:nvPr>
        </p:nvSpPr>
        <p:spPr>
          <a:xfrm>
            <a:off x="342900" y="1298189"/>
            <a:ext cx="7497956" cy="1716627"/>
          </a:xfrm>
          <a:prstGeom prst="rect">
            <a:avLst/>
          </a:prstGeom>
        </p:spPr>
        <p:txBody>
          <a:bodyPr>
            <a:noAutofit/>
          </a:bodyPr>
          <a:lstStyle>
            <a:lvl1pPr marL="0" marR="0" indent="0" algn="l" defTabSz="457200" rtl="0" eaLnBrk="1" fontAlgn="auto" latinLnBrk="0" hangingPunct="1">
              <a:lnSpc>
                <a:spcPct val="90000"/>
              </a:lnSpc>
              <a:spcBef>
                <a:spcPct val="0"/>
              </a:spcBef>
              <a:spcAft>
                <a:spcPts val="0"/>
              </a:spcAft>
              <a:buClrTx/>
              <a:buSzTx/>
              <a:buFontTx/>
              <a:buNone/>
              <a:tabLst/>
              <a:defRPr sz="4400">
                <a:solidFill>
                  <a:schemeClr val="bg1"/>
                </a:solidFill>
              </a:defRPr>
            </a:lvl1pPr>
          </a:lstStyle>
          <a:p>
            <a:r>
              <a:rPr lang="en-US">
                <a:solidFill>
                  <a:srgbClr val="0078FF"/>
                </a:solidFill>
              </a:rPr>
              <a:t>—</a:t>
            </a:r>
            <a:br>
              <a:rPr lang="en-US"/>
            </a:br>
            <a:r>
              <a:rPr lang="en-AU"/>
              <a:t>Breaker statement </a:t>
            </a:r>
            <a:br>
              <a:rPr lang="en-AU"/>
            </a:br>
            <a:r>
              <a:rPr lang="en-AU"/>
              <a:t>to be placed here</a:t>
            </a:r>
            <a:endParaRPr lang="en-US"/>
          </a:p>
        </p:txBody>
      </p:sp>
      <p:sp>
        <p:nvSpPr>
          <p:cNvPr id="21" name="Subtitle 2">
            <a:extLst>
              <a:ext uri="{FF2B5EF4-FFF2-40B4-BE49-F238E27FC236}">
                <a16:creationId xmlns:a16="http://schemas.microsoft.com/office/drawing/2014/main" id="{2D9E7B92-7741-4D7A-A079-1DE5EED452A4}"/>
              </a:ext>
            </a:extLst>
          </p:cNvPr>
          <p:cNvSpPr>
            <a:spLocks noGrp="1"/>
          </p:cNvSpPr>
          <p:nvPr>
            <p:ph type="subTitle" idx="1"/>
          </p:nvPr>
        </p:nvSpPr>
        <p:spPr>
          <a:xfrm>
            <a:off x="342900" y="3141816"/>
            <a:ext cx="7497956" cy="1072839"/>
          </a:xfrm>
          <a:prstGeom prst="rect">
            <a:avLst/>
          </a:prstGeom>
        </p:spPr>
        <p:txBody>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Graphic 14">
            <a:extLst>
              <a:ext uri="{FF2B5EF4-FFF2-40B4-BE49-F238E27FC236}">
                <a16:creationId xmlns:a16="http://schemas.microsoft.com/office/drawing/2014/main" id="{BD783A20-8782-4C74-A561-FC2FE5E5ABA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7852" y="4305225"/>
            <a:ext cx="971998" cy="324000"/>
          </a:xfrm>
          <a:prstGeom prst="rect">
            <a:avLst/>
          </a:prstGeom>
        </p:spPr>
      </p:pic>
    </p:spTree>
    <p:extLst>
      <p:ext uri="{BB962C8B-B14F-4D97-AF65-F5344CB8AC3E}">
        <p14:creationId xmlns:p14="http://schemas.microsoft.com/office/powerpoint/2010/main" val="1553449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5979"/>
            <a:ext cx="2057400" cy="4418409"/>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381000" y="205979"/>
            <a:ext cx="6019800" cy="44184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74DF53C0-F75C-4320-A542-E8D029B1E124}"/>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FE6BFC46-603C-4AB0-AB9C-0C52C7FA4AB8}"/>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D446B2DF-2FFA-4648-A458-A69F65BC5150}"/>
              </a:ext>
            </a:extLst>
          </p:cNvPr>
          <p:cNvSpPr>
            <a:spLocks noGrp="1" noChangeArrowheads="1"/>
          </p:cNvSpPr>
          <p:nvPr>
            <p:ph type="sldNum" sz="quarter" idx="12"/>
          </p:nvPr>
        </p:nvSpPr>
        <p:spPr>
          <a:ln/>
        </p:spPr>
        <p:txBody>
          <a:bodyPr/>
          <a:lstStyle>
            <a:lvl1pPr>
              <a:defRPr/>
            </a:lvl1pPr>
          </a:lstStyle>
          <a:p>
            <a:pPr>
              <a:defRPr/>
            </a:pPr>
            <a:fld id="{B32CD387-B9C0-4293-BD16-6A6668BAF40B}" type="slidenum">
              <a:rPr lang="en-AU" altLang="en-US"/>
              <a:pPr>
                <a:defRPr/>
              </a:pPr>
              <a:t>‹#›</a:t>
            </a:fld>
            <a:endParaRPr lang="en-AU" altLang="en-US"/>
          </a:p>
        </p:txBody>
      </p:sp>
    </p:spTree>
    <p:extLst>
      <p:ext uri="{BB962C8B-B14F-4D97-AF65-F5344CB8AC3E}">
        <p14:creationId xmlns:p14="http://schemas.microsoft.com/office/powerpoint/2010/main" val="2299215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05979"/>
            <a:ext cx="8229600" cy="691753"/>
          </a:xfrm>
        </p:spPr>
        <p:txBody>
          <a:bodyPr/>
          <a:lstStyle/>
          <a:p>
            <a:r>
              <a:rPr lang="en-US"/>
              <a:t>Click to edit Master title style</a:t>
            </a:r>
            <a:endParaRPr lang="en-AU"/>
          </a:p>
        </p:txBody>
      </p:sp>
      <p:sp>
        <p:nvSpPr>
          <p:cNvPr id="3" name="Table Placeholder 2"/>
          <p:cNvSpPr>
            <a:spLocks noGrp="1"/>
          </p:cNvSpPr>
          <p:nvPr>
            <p:ph type="tbl" idx="1"/>
          </p:nvPr>
        </p:nvSpPr>
        <p:spPr>
          <a:xfrm>
            <a:off x="381000" y="975123"/>
            <a:ext cx="8229600" cy="3649265"/>
          </a:xfrm>
        </p:spPr>
        <p:txBody>
          <a:bodyPr/>
          <a:lstStyle/>
          <a:p>
            <a:pPr lvl="0"/>
            <a:endParaRPr lang="en-AU" noProof="0"/>
          </a:p>
        </p:txBody>
      </p:sp>
      <p:sp>
        <p:nvSpPr>
          <p:cNvPr id="4" name="Rectangle 4">
            <a:extLst>
              <a:ext uri="{FF2B5EF4-FFF2-40B4-BE49-F238E27FC236}">
                <a16:creationId xmlns:a16="http://schemas.microsoft.com/office/drawing/2014/main" id="{6E44A4C4-10D1-43E3-A593-E2969CB258D1}"/>
              </a:ext>
            </a:extLst>
          </p:cNvPr>
          <p:cNvSpPr>
            <a:spLocks noGrp="1" noChangeArrowheads="1"/>
          </p:cNvSpPr>
          <p:nvPr>
            <p:ph type="dt" sz="half" idx="10"/>
          </p:nvPr>
        </p:nvSpPr>
        <p:spPr>
          <a:ln/>
        </p:spPr>
        <p:txBody>
          <a:bodyPr/>
          <a:lstStyle>
            <a:lvl1pPr>
              <a:defRPr/>
            </a:lvl1pPr>
          </a:lstStyle>
          <a:p>
            <a:pPr>
              <a:defRPr/>
            </a:pPr>
            <a:r>
              <a:rPr lang="en-AU" altLang="en-US"/>
              <a:t>RMIT University©yyyy</a:t>
            </a:r>
          </a:p>
        </p:txBody>
      </p:sp>
      <p:sp>
        <p:nvSpPr>
          <p:cNvPr id="5" name="Rectangle 19">
            <a:extLst>
              <a:ext uri="{FF2B5EF4-FFF2-40B4-BE49-F238E27FC236}">
                <a16:creationId xmlns:a16="http://schemas.microsoft.com/office/drawing/2014/main" id="{EDCCDE0A-CD6A-43AF-9C34-8A86EA6669C9}"/>
              </a:ext>
            </a:extLst>
          </p:cNvPr>
          <p:cNvSpPr>
            <a:spLocks noGrp="1" noChangeArrowheads="1"/>
          </p:cNvSpPr>
          <p:nvPr>
            <p:ph type="ftr" sz="quarter" idx="11"/>
          </p:nvPr>
        </p:nvSpPr>
        <p:spPr>
          <a:ln/>
        </p:spPr>
        <p:txBody>
          <a:bodyPr/>
          <a:lstStyle>
            <a:lvl1pPr>
              <a:defRPr/>
            </a:lvl1pPr>
          </a:lstStyle>
          <a:p>
            <a:pPr>
              <a:defRPr/>
            </a:pPr>
            <a:r>
              <a:rPr lang="en-AU" altLang="en-US"/>
              <a:t>School/Department/Area</a:t>
            </a:r>
          </a:p>
        </p:txBody>
      </p:sp>
      <p:sp>
        <p:nvSpPr>
          <p:cNvPr id="6" name="Rectangle 20">
            <a:extLst>
              <a:ext uri="{FF2B5EF4-FFF2-40B4-BE49-F238E27FC236}">
                <a16:creationId xmlns:a16="http://schemas.microsoft.com/office/drawing/2014/main" id="{95307586-FDD3-4939-86A8-71A66E25D5C4}"/>
              </a:ext>
            </a:extLst>
          </p:cNvPr>
          <p:cNvSpPr>
            <a:spLocks noGrp="1" noChangeArrowheads="1"/>
          </p:cNvSpPr>
          <p:nvPr>
            <p:ph type="sldNum" sz="quarter" idx="12"/>
          </p:nvPr>
        </p:nvSpPr>
        <p:spPr>
          <a:ln/>
        </p:spPr>
        <p:txBody>
          <a:bodyPr/>
          <a:lstStyle>
            <a:lvl1pPr>
              <a:defRPr/>
            </a:lvl1pPr>
          </a:lstStyle>
          <a:p>
            <a:pPr>
              <a:defRPr/>
            </a:pPr>
            <a:fld id="{65C7B4C2-6EBF-48B7-99F9-2BEC01F7D340}" type="slidenum">
              <a:rPr lang="en-AU" altLang="en-US"/>
              <a:pPr>
                <a:defRPr/>
              </a:pPr>
              <a:t>‹#›</a:t>
            </a:fld>
            <a:endParaRPr lang="en-AU" altLang="en-US"/>
          </a:p>
        </p:txBody>
      </p:sp>
    </p:spTree>
    <p:extLst>
      <p:ext uri="{BB962C8B-B14F-4D97-AF65-F5344CB8AC3E}">
        <p14:creationId xmlns:p14="http://schemas.microsoft.com/office/powerpoint/2010/main" val="2490868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7828"/>
            <a:ext cx="7772400" cy="1289804"/>
          </a:xfrm>
        </p:spPr>
        <p:txBody>
          <a:bodyPr anchor="b"/>
          <a:lstStyle/>
          <a:p>
            <a:r>
              <a:rPr lang="en-AU"/>
              <a:t>Click to edit Master title style</a:t>
            </a:r>
            <a:endParaRPr lang="en-US"/>
          </a:p>
        </p:txBody>
      </p:sp>
      <p:sp>
        <p:nvSpPr>
          <p:cNvPr id="3" name="Subtitle 2"/>
          <p:cNvSpPr>
            <a:spLocks noGrp="1"/>
          </p:cNvSpPr>
          <p:nvPr>
            <p:ph type="subTitle" idx="1"/>
          </p:nvPr>
        </p:nvSpPr>
        <p:spPr>
          <a:xfrm>
            <a:off x="685800" y="2546533"/>
            <a:ext cx="7772400" cy="1682567"/>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4E19B-D82B-AB45-8F97-CE85449579E6}" type="slidenum">
              <a:rPr lang="en-US" smtClean="0"/>
              <a:pPr/>
              <a:t>‹#›</a:t>
            </a:fld>
            <a:endParaRPr lang="en-US"/>
          </a:p>
        </p:txBody>
      </p:sp>
    </p:spTree>
    <p:extLst>
      <p:ext uri="{BB962C8B-B14F-4D97-AF65-F5344CB8AC3E}">
        <p14:creationId xmlns:p14="http://schemas.microsoft.com/office/powerpoint/2010/main" val="4220952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4E19B-D82B-AB45-8F97-CE85449579E6}" type="slidenum">
              <a:rPr lang="en-US" smtClean="0"/>
              <a:pPr/>
              <a:t>‹#›</a:t>
            </a:fld>
            <a:endParaRPr lang="en-US"/>
          </a:p>
        </p:txBody>
      </p:sp>
    </p:spTree>
    <p:extLst>
      <p:ext uri="{BB962C8B-B14F-4D97-AF65-F5344CB8AC3E}">
        <p14:creationId xmlns:p14="http://schemas.microsoft.com/office/powerpoint/2010/main" val="1454460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AU"/>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84E19B-D82B-AB45-8F97-CE85449579E6}" type="slidenum">
              <a:rPr lang="en-US" smtClean="0"/>
              <a:pPr/>
              <a:t>‹#›</a:t>
            </a:fld>
            <a:endParaRPr lang="en-US"/>
          </a:p>
        </p:txBody>
      </p:sp>
    </p:spTree>
    <p:extLst>
      <p:ext uri="{BB962C8B-B14F-4D97-AF65-F5344CB8AC3E}">
        <p14:creationId xmlns:p14="http://schemas.microsoft.com/office/powerpoint/2010/main" val="355757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 name="Rectangle 25"/>
          <p:cNvSpPr>
            <a:spLocks noChangeAspect="1"/>
          </p:cNvSpPr>
          <p:nvPr userDrawn="1"/>
        </p:nvSpPr>
        <p:spPr>
          <a:xfrm>
            <a:off x="1" y="0"/>
            <a:ext cx="9144000" cy="514350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   </a:t>
            </a:r>
          </a:p>
        </p:txBody>
      </p:sp>
      <p:sp>
        <p:nvSpPr>
          <p:cNvPr id="33" name="Freeform 32"/>
          <p:cNvSpPr>
            <a:spLocks noChangeAspect="1"/>
          </p:cNvSpPr>
          <p:nvPr userDrawn="1"/>
        </p:nvSpPr>
        <p:spPr>
          <a:xfrm>
            <a:off x="4673883" y="0"/>
            <a:ext cx="4470116" cy="3115750"/>
          </a:xfrm>
          <a:custGeom>
            <a:avLst/>
            <a:gdLst>
              <a:gd name="connsiteX0" fmla="*/ 0 w 4470116"/>
              <a:gd name="connsiteY0" fmla="*/ 0 h 3115750"/>
              <a:gd name="connsiteX1" fmla="*/ 4470116 w 4470116"/>
              <a:gd name="connsiteY1" fmla="*/ 0 h 3115750"/>
              <a:gd name="connsiteX2" fmla="*/ 4470116 w 4470116"/>
              <a:gd name="connsiteY2" fmla="*/ 2506562 h 3115750"/>
              <a:gd name="connsiteX3" fmla="*/ 4390246 w 4470116"/>
              <a:gd name="connsiteY3" fmla="*/ 2573685 h 3115750"/>
              <a:gd name="connsiteX4" fmla="*/ 3065550 w 4470116"/>
              <a:gd name="connsiteY4" fmla="*/ 3099621 h 3115750"/>
              <a:gd name="connsiteX5" fmla="*/ 2823713 w 4470116"/>
              <a:gd name="connsiteY5" fmla="*/ 3111834 h 3115750"/>
              <a:gd name="connsiteX6" fmla="*/ 2823713 w 4470116"/>
              <a:gd name="connsiteY6" fmla="*/ 3115750 h 3115750"/>
              <a:gd name="connsiteX7" fmla="*/ 2041452 w 4470116"/>
              <a:gd name="connsiteY7" fmla="*/ 3115750 h 3115750"/>
              <a:gd name="connsiteX8" fmla="*/ 2041452 w 4470116"/>
              <a:gd name="connsiteY8" fmla="*/ 2555938 h 3115750"/>
              <a:gd name="connsiteX9" fmla="*/ 874191 w 4470116"/>
              <a:gd name="connsiteY9" fmla="*/ 2555938 h 3115750"/>
              <a:gd name="connsiteX10" fmla="*/ 874191 w 4470116"/>
              <a:gd name="connsiteY10" fmla="*/ 1380697 h 3115750"/>
              <a:gd name="connsiteX11" fmla="*/ 0 w 4470116"/>
              <a:gd name="connsiteY11" fmla="*/ 1380697 h 311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0116" h="3115750">
                <a:moveTo>
                  <a:pt x="0" y="0"/>
                </a:moveTo>
                <a:lnTo>
                  <a:pt x="4470116" y="0"/>
                </a:lnTo>
                <a:lnTo>
                  <a:pt x="4470116" y="2506562"/>
                </a:lnTo>
                <a:lnTo>
                  <a:pt x="4390246" y="2573685"/>
                </a:lnTo>
                <a:cubicBezTo>
                  <a:pt x="4015525" y="2860980"/>
                  <a:pt x="3560940" y="3049312"/>
                  <a:pt x="3065550" y="3099621"/>
                </a:cubicBezTo>
                <a:lnTo>
                  <a:pt x="2823713" y="3111834"/>
                </a:lnTo>
                <a:lnTo>
                  <a:pt x="2823713" y="3115750"/>
                </a:lnTo>
                <a:lnTo>
                  <a:pt x="2041452" y="3115750"/>
                </a:lnTo>
                <a:lnTo>
                  <a:pt x="2041452" y="2555938"/>
                </a:lnTo>
                <a:lnTo>
                  <a:pt x="874191" y="2555938"/>
                </a:lnTo>
                <a:lnTo>
                  <a:pt x="874191" y="1380697"/>
                </a:lnTo>
                <a:lnTo>
                  <a:pt x="0" y="1380697"/>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grpSp>
        <p:nvGrpSpPr>
          <p:cNvPr id="4" name="Graphic 7">
            <a:extLst>
              <a:ext uri="{FF2B5EF4-FFF2-40B4-BE49-F238E27FC236}">
                <a16:creationId xmlns:a16="http://schemas.microsoft.com/office/drawing/2014/main" id="{7759C818-7AA2-4318-969C-FD72AB547A0F}"/>
              </a:ext>
            </a:extLst>
          </p:cNvPr>
          <p:cNvGrpSpPr/>
          <p:nvPr/>
        </p:nvGrpSpPr>
        <p:grpSpPr>
          <a:xfrm>
            <a:off x="7492253" y="4325544"/>
            <a:ext cx="1125447" cy="375150"/>
            <a:chOff x="7492253" y="4325544"/>
            <a:chExt cx="1125447" cy="375150"/>
          </a:xfrm>
        </p:grpSpPr>
        <p:sp>
          <p:nvSpPr>
            <p:cNvPr id="5" name="Freeform: Shape 4">
              <a:extLst>
                <a:ext uri="{FF2B5EF4-FFF2-40B4-BE49-F238E27FC236}">
                  <a16:creationId xmlns:a16="http://schemas.microsoft.com/office/drawing/2014/main" id="{C8990E68-C2B7-445D-A89C-8B4CD168C488}"/>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9A74FD79-D21D-4C59-B203-F0F58097AC7E}"/>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0666A492-1D0D-4D2D-954E-CE8923B3ED8A}"/>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D88B270-82AF-446B-909A-5053EBE72368}"/>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09A6C3E1-B6E8-419A-B4BE-92317B62C84E}"/>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F225E682-35B1-46EC-A6D4-FFECF4FF317E}"/>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C39C8D4D-D54E-40F0-8A03-E354E0048343}"/>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DDBEFD51-F589-4DB5-A5FE-CDB65D460C1F}"/>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41359138-EF5B-4B5C-A134-2859330FFC8D}"/>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1DB93AED-CDC9-41EE-9ADE-B239EBDEA59F}"/>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9DE965A-90C7-4432-9F15-A95204A756CF}"/>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C64CBDA-3E4E-43FC-B373-E338FFF4C499}"/>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84F0D64B-E32A-47D1-BF84-D5DF63BCA6AC}"/>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A3664BA-CFF3-4274-BFB6-7FF6BABF4DB0}"/>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
        <p:nvSpPr>
          <p:cNvPr id="22" name="Title 1">
            <a:extLst>
              <a:ext uri="{FF2B5EF4-FFF2-40B4-BE49-F238E27FC236}">
                <a16:creationId xmlns:a16="http://schemas.microsoft.com/office/drawing/2014/main" id="{AFD8B33E-A936-4156-B80B-FC115BC0402E}"/>
              </a:ext>
            </a:extLst>
          </p:cNvPr>
          <p:cNvSpPr>
            <a:spLocks noGrp="1"/>
          </p:cNvSpPr>
          <p:nvPr>
            <p:ph type="ctrTitle" hasCustomPrompt="1"/>
          </p:nvPr>
        </p:nvSpPr>
        <p:spPr>
          <a:xfrm>
            <a:off x="563880" y="1531091"/>
            <a:ext cx="6608445" cy="1145165"/>
          </a:xfrm>
          <a:prstGeom prst="rect">
            <a:avLst/>
          </a:prstGeom>
        </p:spPr>
        <p:txBody>
          <a:bodyPr lIns="0" tIns="0" rIns="0" bIns="0">
            <a:noAutofit/>
          </a:bodyPr>
          <a:lstStyle>
            <a:lvl1pPr algn="l">
              <a:lnSpc>
                <a:spcPct val="90000"/>
              </a:lnSpc>
              <a:defRPr sz="4400">
                <a:solidFill>
                  <a:schemeClr val="bg1"/>
                </a:solidFill>
              </a:defRPr>
            </a:lvl1pPr>
          </a:lstStyle>
          <a:p>
            <a:r>
              <a:rPr lang="en-US">
                <a:solidFill>
                  <a:srgbClr val="7AE1AA"/>
                </a:solidFill>
              </a:rPr>
              <a:t>—</a:t>
            </a:r>
            <a:br>
              <a:rPr lang="en-US"/>
            </a:br>
            <a:r>
              <a:rPr lang="en-US"/>
              <a:t>Title to go here</a:t>
            </a:r>
          </a:p>
        </p:txBody>
      </p:sp>
      <p:sp>
        <p:nvSpPr>
          <p:cNvPr id="23" name="Subtitle 2">
            <a:extLst>
              <a:ext uri="{FF2B5EF4-FFF2-40B4-BE49-F238E27FC236}">
                <a16:creationId xmlns:a16="http://schemas.microsoft.com/office/drawing/2014/main" id="{D542540A-696B-42C8-BAF5-4FA3C108CFCF}"/>
              </a:ext>
            </a:extLst>
          </p:cNvPr>
          <p:cNvSpPr>
            <a:spLocks noGrp="1"/>
          </p:cNvSpPr>
          <p:nvPr>
            <p:ph type="subTitle" idx="1" hasCustomPrompt="1"/>
          </p:nvPr>
        </p:nvSpPr>
        <p:spPr>
          <a:xfrm>
            <a:off x="573405" y="2819131"/>
            <a:ext cx="6587699" cy="959744"/>
          </a:xfrm>
          <a:prstGeom prst="rect">
            <a:avLst/>
          </a:prstGeom>
        </p:spPr>
        <p:txBody>
          <a:bodyPr lIns="0" tIns="0" rIns="0" bIns="0">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err="1"/>
              <a:t>Subheadline</a:t>
            </a:r>
            <a:r>
              <a:rPr lang="en-US"/>
              <a:t> to be placed here</a:t>
            </a:r>
          </a:p>
        </p:txBody>
      </p:sp>
      <p:sp>
        <p:nvSpPr>
          <p:cNvPr id="24" name="SmartArt Placeholder 23">
            <a:extLst>
              <a:ext uri="{FF2B5EF4-FFF2-40B4-BE49-F238E27FC236}">
                <a16:creationId xmlns:a16="http://schemas.microsoft.com/office/drawing/2014/main" id="{C1A7330A-F2CA-4878-94DA-100368E5033C}"/>
              </a:ext>
            </a:extLst>
          </p:cNvPr>
          <p:cNvSpPr>
            <a:spLocks noGrp="1"/>
          </p:cNvSpPr>
          <p:nvPr>
            <p:ph type="dgm" sz="quarter" idx="10"/>
          </p:nvPr>
        </p:nvSpPr>
        <p:spPr>
          <a:xfrm>
            <a:off x="563880" y="4404081"/>
            <a:ext cx="2160000" cy="10800"/>
          </a:xfrm>
          <a:prstGeom prst="rect">
            <a:avLst/>
          </a:prstGeom>
          <a:solidFill>
            <a:schemeClr val="accent3"/>
          </a:solidFill>
        </p:spPr>
        <p:txBody>
          <a:bodyPr lIns="0" tIns="0" rIns="0" bIns="0"/>
          <a:lstStyle>
            <a:lvl1pPr>
              <a:defRPr sz="100">
                <a:noFill/>
              </a:defRPr>
            </a:lvl1pPr>
          </a:lstStyle>
          <a:p>
            <a:r>
              <a:rPr lang="en-US"/>
              <a:t>Click icon to add SmartArt graphic</a:t>
            </a:r>
            <a:endParaRPr lang="en-AU"/>
          </a:p>
        </p:txBody>
      </p:sp>
      <p:sp>
        <p:nvSpPr>
          <p:cNvPr id="25" name="Text Placeholder 4">
            <a:extLst>
              <a:ext uri="{FF2B5EF4-FFF2-40B4-BE49-F238E27FC236}">
                <a16:creationId xmlns:a16="http://schemas.microsoft.com/office/drawing/2014/main" id="{63B97853-9299-426F-909E-620157F23202}"/>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84964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a:spLocks noChangeAspect="1"/>
          </p:cNvSpPr>
          <p:nvPr userDrawn="1"/>
        </p:nvSpPr>
        <p:spPr>
          <a:xfrm>
            <a:off x="1" y="0"/>
            <a:ext cx="9144000" cy="51435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   </a:t>
            </a:r>
          </a:p>
        </p:txBody>
      </p:sp>
      <p:sp>
        <p:nvSpPr>
          <p:cNvPr id="16" name="Freeform 15"/>
          <p:cNvSpPr>
            <a:spLocks noChangeAspect="1"/>
          </p:cNvSpPr>
          <p:nvPr userDrawn="1"/>
        </p:nvSpPr>
        <p:spPr>
          <a:xfrm>
            <a:off x="-1" y="-1133056"/>
            <a:ext cx="8102885" cy="5235499"/>
          </a:xfrm>
          <a:custGeom>
            <a:avLst/>
            <a:gdLst>
              <a:gd name="connsiteX0" fmla="*/ 0 w 8102885"/>
              <a:gd name="connsiteY0" fmla="*/ 0 h 5235499"/>
              <a:gd name="connsiteX1" fmla="*/ 2 w 8102885"/>
              <a:gd name="connsiteY1" fmla="*/ 0 h 5235499"/>
              <a:gd name="connsiteX2" fmla="*/ 2 w 8102885"/>
              <a:gd name="connsiteY2" fmla="*/ 1133057 h 5235499"/>
              <a:gd name="connsiteX3" fmla="*/ 8098614 w 8102885"/>
              <a:gd name="connsiteY3" fmla="*/ 1133057 h 5235499"/>
              <a:gd name="connsiteX4" fmla="*/ 8102885 w 8102885"/>
              <a:gd name="connsiteY4" fmla="*/ 1313220 h 5235499"/>
              <a:gd name="connsiteX5" fmla="*/ 4585130 w 8102885"/>
              <a:gd name="connsiteY5" fmla="*/ 5211375 h 5235499"/>
              <a:gd name="connsiteX6" fmla="*/ 4223416 w 8102885"/>
              <a:gd name="connsiteY6" fmla="*/ 5229642 h 5235499"/>
              <a:gd name="connsiteX7" fmla="*/ 4223416 w 8102885"/>
              <a:gd name="connsiteY7" fmla="*/ 5235499 h 5235499"/>
              <a:gd name="connsiteX8" fmla="*/ 3053391 w 8102885"/>
              <a:gd name="connsiteY8" fmla="*/ 5235499 h 5235499"/>
              <a:gd name="connsiteX9" fmla="*/ 3053391 w 8102885"/>
              <a:gd name="connsiteY9" fmla="*/ 4398191 h 5235499"/>
              <a:gd name="connsiteX10" fmla="*/ 1307524 w 8102885"/>
              <a:gd name="connsiteY10" fmla="*/ 4398191 h 5235499"/>
              <a:gd name="connsiteX11" fmla="*/ 1307524 w 8102885"/>
              <a:gd name="connsiteY11" fmla="*/ 2640388 h 5235499"/>
              <a:gd name="connsiteX12" fmla="*/ 0 w 8102885"/>
              <a:gd name="connsiteY12" fmla="*/ 2640388 h 523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02885" h="5235499">
                <a:moveTo>
                  <a:pt x="0" y="0"/>
                </a:moveTo>
                <a:lnTo>
                  <a:pt x="2" y="0"/>
                </a:lnTo>
                <a:lnTo>
                  <a:pt x="2" y="1133057"/>
                </a:lnTo>
                <a:lnTo>
                  <a:pt x="8098614" y="1133057"/>
                </a:lnTo>
                <a:lnTo>
                  <a:pt x="8102885" y="1313220"/>
                </a:lnTo>
                <a:cubicBezTo>
                  <a:pt x="8102885" y="3342033"/>
                  <a:pt x="6561003" y="5010717"/>
                  <a:pt x="4585130" y="5211375"/>
                </a:cubicBezTo>
                <a:lnTo>
                  <a:pt x="4223416" y="5229642"/>
                </a:lnTo>
                <a:lnTo>
                  <a:pt x="4223416" y="5235499"/>
                </a:lnTo>
                <a:lnTo>
                  <a:pt x="3053391" y="5235499"/>
                </a:lnTo>
                <a:lnTo>
                  <a:pt x="3053391" y="4398191"/>
                </a:lnTo>
                <a:lnTo>
                  <a:pt x="1307524" y="4398191"/>
                </a:lnTo>
                <a:lnTo>
                  <a:pt x="1307524" y="2640388"/>
                </a:lnTo>
                <a:lnTo>
                  <a:pt x="0" y="2640388"/>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grpSp>
        <p:nvGrpSpPr>
          <p:cNvPr id="7" name="Graphic 7">
            <a:extLst>
              <a:ext uri="{FF2B5EF4-FFF2-40B4-BE49-F238E27FC236}">
                <a16:creationId xmlns:a16="http://schemas.microsoft.com/office/drawing/2014/main" id="{D2C8796D-E3A8-4857-84CD-51585C968057}"/>
              </a:ext>
            </a:extLst>
          </p:cNvPr>
          <p:cNvGrpSpPr/>
          <p:nvPr userDrawn="1"/>
        </p:nvGrpSpPr>
        <p:grpSpPr>
          <a:xfrm>
            <a:off x="7492253" y="4325544"/>
            <a:ext cx="1125447" cy="375150"/>
            <a:chOff x="7492253" y="4325544"/>
            <a:chExt cx="1125447" cy="375150"/>
          </a:xfrm>
          <a:solidFill>
            <a:schemeClr val="bg1"/>
          </a:solidFill>
        </p:grpSpPr>
        <p:sp>
          <p:nvSpPr>
            <p:cNvPr id="8" name="Freeform: Shape 7">
              <a:extLst>
                <a:ext uri="{FF2B5EF4-FFF2-40B4-BE49-F238E27FC236}">
                  <a16:creationId xmlns:a16="http://schemas.microsoft.com/office/drawing/2014/main" id="{7EB75389-532F-4D1A-B290-68C6ECC5BB1C}"/>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9B9874EE-BD28-4215-831E-110AAD2EFEEA}"/>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4868FB4-70EB-4E95-A235-196428CC41E2}"/>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0A1CBC1-3D47-4C52-B048-F52E64522818}"/>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CEAA411-21E5-4308-9880-8D60279ED909}"/>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0723A60-5C7B-4D5A-8531-912D9D860F67}"/>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5BE53D8C-6325-4B16-9FE3-282862020E5A}"/>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7FD14CD-5897-4C9C-8F78-8F93835C21E4}"/>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DE803F88-AB96-4C3D-B5CB-9AC9CE88608D}"/>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5C9BCE0A-1079-4975-9086-AD9A13D61509}"/>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940CF65-9E8B-4052-B47D-FE6368BBF285}"/>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5295142-CA67-45F5-8915-2B3BC0B89DC5}"/>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89E7BBCC-CF23-46D4-92E4-F805F6CD20C3}"/>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0172BD54-843A-44AD-9433-29F33E6505A3}"/>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
        <p:nvSpPr>
          <p:cNvPr id="25" name="Title 1">
            <a:extLst>
              <a:ext uri="{FF2B5EF4-FFF2-40B4-BE49-F238E27FC236}">
                <a16:creationId xmlns:a16="http://schemas.microsoft.com/office/drawing/2014/main" id="{E826FA7F-485D-476E-90FE-0153A77C08F0}"/>
              </a:ext>
            </a:extLst>
          </p:cNvPr>
          <p:cNvSpPr>
            <a:spLocks noGrp="1"/>
          </p:cNvSpPr>
          <p:nvPr>
            <p:ph type="ctrTitle" hasCustomPrompt="1"/>
          </p:nvPr>
        </p:nvSpPr>
        <p:spPr>
          <a:xfrm>
            <a:off x="563880" y="1531091"/>
            <a:ext cx="6608445" cy="1145165"/>
          </a:xfrm>
          <a:prstGeom prst="rect">
            <a:avLst/>
          </a:prstGeom>
        </p:spPr>
        <p:txBody>
          <a:bodyPr lIns="0" tIns="0" rIns="0" bIns="0">
            <a:noAutofit/>
          </a:bodyPr>
          <a:lstStyle>
            <a:lvl1pPr algn="l">
              <a:lnSpc>
                <a:spcPct val="90000"/>
              </a:lnSpc>
              <a:defRPr sz="4400">
                <a:solidFill>
                  <a:schemeClr val="bg1"/>
                </a:solidFill>
              </a:defRPr>
            </a:lvl1pPr>
          </a:lstStyle>
          <a:p>
            <a:r>
              <a:rPr lang="en-US">
                <a:solidFill>
                  <a:schemeClr val="accent6"/>
                </a:solidFill>
              </a:rPr>
              <a:t>—</a:t>
            </a:r>
            <a:br>
              <a:rPr lang="en-US"/>
            </a:br>
            <a:r>
              <a:rPr lang="en-US"/>
              <a:t>Title to go here</a:t>
            </a:r>
          </a:p>
        </p:txBody>
      </p:sp>
      <p:sp>
        <p:nvSpPr>
          <p:cNvPr id="26" name="Subtitle 2">
            <a:extLst>
              <a:ext uri="{FF2B5EF4-FFF2-40B4-BE49-F238E27FC236}">
                <a16:creationId xmlns:a16="http://schemas.microsoft.com/office/drawing/2014/main" id="{AF68C572-51ED-42C2-9353-E01C828F11EC}"/>
              </a:ext>
            </a:extLst>
          </p:cNvPr>
          <p:cNvSpPr>
            <a:spLocks noGrp="1"/>
          </p:cNvSpPr>
          <p:nvPr>
            <p:ph type="subTitle" idx="1" hasCustomPrompt="1"/>
          </p:nvPr>
        </p:nvSpPr>
        <p:spPr>
          <a:xfrm>
            <a:off x="573405" y="2819131"/>
            <a:ext cx="6587699" cy="959744"/>
          </a:xfrm>
          <a:prstGeom prst="rect">
            <a:avLst/>
          </a:prstGeom>
        </p:spPr>
        <p:txBody>
          <a:bodyPr lIns="0" tIns="0" rIns="0" bIns="0">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err="1"/>
              <a:t>Subheadline</a:t>
            </a:r>
            <a:r>
              <a:rPr lang="en-US"/>
              <a:t> to be placed here</a:t>
            </a:r>
          </a:p>
        </p:txBody>
      </p:sp>
      <p:sp>
        <p:nvSpPr>
          <p:cNvPr id="27" name="SmartArt Placeholder 23">
            <a:extLst>
              <a:ext uri="{FF2B5EF4-FFF2-40B4-BE49-F238E27FC236}">
                <a16:creationId xmlns:a16="http://schemas.microsoft.com/office/drawing/2014/main" id="{37C34292-31B4-484D-B77F-5D509BB5F3EE}"/>
              </a:ext>
            </a:extLst>
          </p:cNvPr>
          <p:cNvSpPr>
            <a:spLocks noGrp="1"/>
          </p:cNvSpPr>
          <p:nvPr>
            <p:ph type="dgm" sz="quarter" idx="10"/>
          </p:nvPr>
        </p:nvSpPr>
        <p:spPr>
          <a:xfrm>
            <a:off x="563880" y="4404081"/>
            <a:ext cx="2160000" cy="10800"/>
          </a:xfrm>
          <a:prstGeom prst="rect">
            <a:avLst/>
          </a:prstGeom>
          <a:solidFill>
            <a:schemeClr val="accent6"/>
          </a:solidFill>
        </p:spPr>
        <p:txBody>
          <a:bodyPr lIns="0" tIns="0" rIns="0" bIns="0"/>
          <a:lstStyle>
            <a:lvl1pPr>
              <a:defRPr sz="100">
                <a:noFill/>
              </a:defRPr>
            </a:lvl1pPr>
          </a:lstStyle>
          <a:p>
            <a:r>
              <a:rPr lang="en-US"/>
              <a:t>Click icon to add SmartArt graphic</a:t>
            </a:r>
            <a:endParaRPr lang="en-AU"/>
          </a:p>
        </p:txBody>
      </p:sp>
      <p:sp>
        <p:nvSpPr>
          <p:cNvPr id="28" name="Text Placeholder 4">
            <a:extLst>
              <a:ext uri="{FF2B5EF4-FFF2-40B4-BE49-F238E27FC236}">
                <a16:creationId xmlns:a16="http://schemas.microsoft.com/office/drawing/2014/main" id="{B6504579-6665-4C57-B217-254A4126965F}"/>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42733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p:cNvSpPr>
            <a:spLocks noChangeAspect="1"/>
          </p:cNvSpPr>
          <p:nvPr userDrawn="1"/>
        </p:nvSpPr>
        <p:spPr>
          <a:xfrm>
            <a:off x="1" y="0"/>
            <a:ext cx="9144000" cy="51435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   </a:t>
            </a:r>
          </a:p>
        </p:txBody>
      </p:sp>
      <p:sp>
        <p:nvSpPr>
          <p:cNvPr id="21" name="Freeform 20"/>
          <p:cNvSpPr>
            <a:spLocks noChangeAspect="1"/>
          </p:cNvSpPr>
          <p:nvPr userDrawn="1"/>
        </p:nvSpPr>
        <p:spPr>
          <a:xfrm>
            <a:off x="4834858" y="2228334"/>
            <a:ext cx="4309142" cy="2915166"/>
          </a:xfrm>
          <a:custGeom>
            <a:avLst/>
            <a:gdLst>
              <a:gd name="connsiteX0" fmla="*/ 2018819 w 4309142"/>
              <a:gd name="connsiteY0" fmla="*/ 0 h 2915166"/>
              <a:gd name="connsiteX1" fmla="*/ 2786498 w 4309142"/>
              <a:gd name="connsiteY1" fmla="*/ 0 h 2915166"/>
              <a:gd name="connsiteX2" fmla="*/ 2792408 w 4309142"/>
              <a:gd name="connsiteY2" fmla="*/ 0 h 2915166"/>
              <a:gd name="connsiteX3" fmla="*/ 2792408 w 4309142"/>
              <a:gd name="connsiteY3" fmla="*/ 299 h 2915166"/>
              <a:gd name="connsiteX4" fmla="*/ 3031563 w 4309142"/>
              <a:gd name="connsiteY4" fmla="*/ 12375 h 2915166"/>
              <a:gd name="connsiteX5" fmla="*/ 4149887 w 4309142"/>
              <a:gd name="connsiteY5" fmla="*/ 398761 h 2915166"/>
              <a:gd name="connsiteX6" fmla="*/ 4309142 w 4309142"/>
              <a:gd name="connsiteY6" fmla="*/ 509857 h 2915166"/>
              <a:gd name="connsiteX7" fmla="*/ 4309142 w 4309142"/>
              <a:gd name="connsiteY7" fmla="*/ 2915166 h 2915166"/>
              <a:gd name="connsiteX8" fmla="*/ 0 w 4309142"/>
              <a:gd name="connsiteY8" fmla="*/ 2915166 h 2915166"/>
              <a:gd name="connsiteX9" fmla="*/ 0 w 4309142"/>
              <a:gd name="connsiteY9" fmla="*/ 1721465 h 2915166"/>
              <a:gd name="connsiteX10" fmla="*/ 864498 w 4309142"/>
              <a:gd name="connsiteY10" fmla="*/ 1721465 h 2915166"/>
              <a:gd name="connsiteX11" fmla="*/ 864498 w 4309142"/>
              <a:gd name="connsiteY11" fmla="*/ 559253 h 2915166"/>
              <a:gd name="connsiteX12" fmla="*/ 2018819 w 4309142"/>
              <a:gd name="connsiteY12" fmla="*/ 559253 h 29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9142" h="2915166">
                <a:moveTo>
                  <a:pt x="2018819" y="0"/>
                </a:moveTo>
                <a:lnTo>
                  <a:pt x="2786498" y="0"/>
                </a:lnTo>
                <a:lnTo>
                  <a:pt x="2792408" y="0"/>
                </a:lnTo>
                <a:lnTo>
                  <a:pt x="2792408" y="299"/>
                </a:lnTo>
                <a:lnTo>
                  <a:pt x="3031563" y="12375"/>
                </a:lnTo>
                <a:cubicBezTo>
                  <a:pt x="3439811" y="53835"/>
                  <a:pt x="3820037" y="190082"/>
                  <a:pt x="4149887" y="398761"/>
                </a:cubicBezTo>
                <a:lnTo>
                  <a:pt x="4309142" y="509857"/>
                </a:lnTo>
                <a:lnTo>
                  <a:pt x="4309142" y="2915166"/>
                </a:lnTo>
                <a:lnTo>
                  <a:pt x="0" y="2915166"/>
                </a:lnTo>
                <a:lnTo>
                  <a:pt x="0" y="1721465"/>
                </a:lnTo>
                <a:lnTo>
                  <a:pt x="864498" y="1721465"/>
                </a:lnTo>
                <a:lnTo>
                  <a:pt x="864498" y="559253"/>
                </a:lnTo>
                <a:lnTo>
                  <a:pt x="2018819" y="559253"/>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sp>
        <p:nvSpPr>
          <p:cNvPr id="2" name="Title 1"/>
          <p:cNvSpPr>
            <a:spLocks noGrp="1" noChangeAspect="1"/>
          </p:cNvSpPr>
          <p:nvPr>
            <p:ph type="ctrTitle" hasCustomPrompt="1"/>
          </p:nvPr>
        </p:nvSpPr>
        <p:spPr>
          <a:xfrm>
            <a:off x="575799" y="1501958"/>
            <a:ext cx="5446866" cy="1220847"/>
          </a:xfrm>
        </p:spPr>
        <p:txBody>
          <a:bodyPr lIns="0" anchor="b" anchorCtr="0">
            <a:spAutoFit/>
          </a:bodyPr>
          <a:lstStyle>
            <a:lvl1pPr marL="0" marR="0" indent="0" algn="l" defTabSz="457200" rtl="0" eaLnBrk="1" fontAlgn="auto" latinLnBrk="0" hangingPunct="1">
              <a:lnSpc>
                <a:spcPts val="4400"/>
              </a:lnSpc>
              <a:spcBef>
                <a:spcPct val="0"/>
              </a:spcBef>
              <a:spcAft>
                <a:spcPts val="0"/>
              </a:spcAft>
              <a:buClrTx/>
              <a:buSzTx/>
              <a:buFontTx/>
              <a:buNone/>
              <a:tabLst/>
              <a:defRPr sz="4400" baseline="0">
                <a:solidFill>
                  <a:schemeClr val="tx1"/>
                </a:solidFill>
              </a:defRPr>
            </a:lvl1pPr>
          </a:lstStyle>
          <a:p>
            <a:r>
              <a:rPr lang="en-US">
                <a:solidFill>
                  <a:srgbClr val="AA00AA"/>
                </a:solidFill>
              </a:rPr>
              <a:t>—</a:t>
            </a:r>
            <a:br>
              <a:rPr lang="en-AU"/>
            </a:br>
            <a:r>
              <a:rPr lang="en-AU"/>
              <a:t>Title to go here</a:t>
            </a:r>
            <a:endParaRPr lang="en-US"/>
          </a:p>
        </p:txBody>
      </p:sp>
      <p:sp>
        <p:nvSpPr>
          <p:cNvPr id="3" name="Subtitle 2"/>
          <p:cNvSpPr>
            <a:spLocks noGrp="1" noChangeAspect="1"/>
          </p:cNvSpPr>
          <p:nvPr>
            <p:ph type="subTitle" idx="1"/>
          </p:nvPr>
        </p:nvSpPr>
        <p:spPr>
          <a:xfrm>
            <a:off x="575799" y="2715930"/>
            <a:ext cx="5446866" cy="430887"/>
          </a:xfrm>
        </p:spPr>
        <p:txBody>
          <a:bodyPr lIns="0">
            <a:spAutoFit/>
          </a:bodyPr>
          <a:lstStyle>
            <a:lvl1pPr marL="0" indent="0" algn="l">
              <a:buNone/>
              <a:defRPr sz="2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7" name="Graphic 7">
            <a:extLst>
              <a:ext uri="{FF2B5EF4-FFF2-40B4-BE49-F238E27FC236}">
                <a16:creationId xmlns:a16="http://schemas.microsoft.com/office/drawing/2014/main" id="{D4FA50F8-5521-4DB2-B330-FD8CABBBA5B9}"/>
              </a:ext>
            </a:extLst>
          </p:cNvPr>
          <p:cNvGrpSpPr/>
          <p:nvPr userDrawn="1"/>
        </p:nvGrpSpPr>
        <p:grpSpPr>
          <a:xfrm>
            <a:off x="7492253" y="4325544"/>
            <a:ext cx="1125447" cy="375150"/>
            <a:chOff x="7492253" y="4325544"/>
            <a:chExt cx="1125447" cy="375150"/>
          </a:xfrm>
          <a:solidFill>
            <a:schemeClr val="bg1"/>
          </a:solidFill>
        </p:grpSpPr>
        <p:sp>
          <p:nvSpPr>
            <p:cNvPr id="8" name="Freeform: Shape 7">
              <a:extLst>
                <a:ext uri="{FF2B5EF4-FFF2-40B4-BE49-F238E27FC236}">
                  <a16:creationId xmlns:a16="http://schemas.microsoft.com/office/drawing/2014/main" id="{AA24DFC2-A494-4421-A78D-E59A3825556B}"/>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020BE01F-49EB-4FC3-980C-9EC4761C77E1}"/>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3220B87F-6B5F-4154-905B-AA7271146194}"/>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9C61885-8A50-4DCE-B18F-762B8C25DD0E}"/>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C93B490-D9E5-4DCD-8058-72454CA10F6F}"/>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4E6B093-CAC1-41EE-940E-B6357467FDAA}"/>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D64BD97-C01D-410C-A8CB-30AA4EAEF207}"/>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D1D4BC3-7006-4350-A952-9BE984B22F3E}"/>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F6ED6ADC-3AED-4C31-BE8D-41DE9CE0874D}"/>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DAAE03C-3110-40D6-A401-AA01D1D8D788}"/>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F1B0B8EF-4F88-4181-BD05-F48FE29579D7}"/>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088CAEC-8B7D-46AA-AFBB-9F362BB577D3}"/>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E6C01C5D-1008-4B3B-B15B-A3A9E4A94F40}"/>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8041330-CDA4-4BE6-8EA0-08EC691632F9}"/>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
        <p:nvSpPr>
          <p:cNvPr id="25" name="SmartArt Placeholder 23">
            <a:extLst>
              <a:ext uri="{FF2B5EF4-FFF2-40B4-BE49-F238E27FC236}">
                <a16:creationId xmlns:a16="http://schemas.microsoft.com/office/drawing/2014/main" id="{5C29448C-278C-429B-80ED-8E6C758DE682}"/>
              </a:ext>
            </a:extLst>
          </p:cNvPr>
          <p:cNvSpPr>
            <a:spLocks noGrp="1"/>
          </p:cNvSpPr>
          <p:nvPr>
            <p:ph type="dgm" sz="quarter" idx="10"/>
          </p:nvPr>
        </p:nvSpPr>
        <p:spPr>
          <a:xfrm>
            <a:off x="563880" y="4404081"/>
            <a:ext cx="2160000" cy="10800"/>
          </a:xfrm>
          <a:prstGeom prst="rect">
            <a:avLst/>
          </a:prstGeom>
          <a:solidFill>
            <a:srgbClr val="AA00AA"/>
          </a:solidFill>
        </p:spPr>
        <p:txBody>
          <a:bodyPr lIns="0" tIns="0" rIns="0" bIns="0"/>
          <a:lstStyle>
            <a:lvl1pPr>
              <a:defRPr sz="100">
                <a:noFill/>
              </a:defRPr>
            </a:lvl1pPr>
          </a:lstStyle>
          <a:p>
            <a:r>
              <a:rPr lang="en-US"/>
              <a:t>Click icon to add SmartArt graphic</a:t>
            </a:r>
            <a:endParaRPr lang="en-AU"/>
          </a:p>
        </p:txBody>
      </p:sp>
      <p:sp>
        <p:nvSpPr>
          <p:cNvPr id="26" name="Text Placeholder 4">
            <a:extLst>
              <a:ext uri="{FF2B5EF4-FFF2-40B4-BE49-F238E27FC236}">
                <a16:creationId xmlns:a16="http://schemas.microsoft.com/office/drawing/2014/main" id="{1DABB89B-FBA6-4F37-BBEE-1348446E0641}"/>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tx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26104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0A00CD0-ED4F-4923-9C0B-2626D85345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32" t="15472" b="23944"/>
          <a:stretch/>
        </p:blipFill>
        <p:spPr>
          <a:xfrm>
            <a:off x="3935732" y="0"/>
            <a:ext cx="5208268" cy="5143500"/>
          </a:xfrm>
          <a:prstGeom prst="rect">
            <a:avLst/>
          </a:prstGeom>
        </p:spPr>
      </p:pic>
      <p:sp>
        <p:nvSpPr>
          <p:cNvPr id="11" name="Freeform 10"/>
          <p:cNvSpPr>
            <a:spLocks noChangeAspect="1"/>
          </p:cNvSpPr>
          <p:nvPr userDrawn="1"/>
        </p:nvSpPr>
        <p:spPr>
          <a:xfrm>
            <a:off x="1" y="0"/>
            <a:ext cx="9144000" cy="5143500"/>
          </a:xfrm>
          <a:custGeom>
            <a:avLst/>
            <a:gdLst>
              <a:gd name="connsiteX0" fmla="*/ 0 w 9144000"/>
              <a:gd name="connsiteY0" fmla="*/ 0 h 5143500"/>
              <a:gd name="connsiteX1" fmla="*/ 9144000 w 9144000"/>
              <a:gd name="connsiteY1" fmla="*/ 0 h 5143500"/>
              <a:gd name="connsiteX2" fmla="*/ 9144000 w 9144000"/>
              <a:gd name="connsiteY2" fmla="*/ 1474376 h 5143500"/>
              <a:gd name="connsiteX3" fmla="*/ 9132916 w 9144000"/>
              <a:gd name="connsiteY3" fmla="*/ 1461025 h 5143500"/>
              <a:gd name="connsiteX4" fmla="*/ 7360570 w 9144000"/>
              <a:gd name="connsiteY4" fmla="*/ 565205 h 5143500"/>
              <a:gd name="connsiteX5" fmla="*/ 7104119 w 9144000"/>
              <a:gd name="connsiteY5" fmla="*/ 552256 h 5143500"/>
              <a:gd name="connsiteX6" fmla="*/ 7104119 w 9144000"/>
              <a:gd name="connsiteY6" fmla="*/ 551935 h 5143500"/>
              <a:gd name="connsiteX7" fmla="*/ 7097783 w 9144000"/>
              <a:gd name="connsiteY7" fmla="*/ 551935 h 5143500"/>
              <a:gd name="connsiteX8" fmla="*/ 6274587 w 9144000"/>
              <a:gd name="connsiteY8" fmla="*/ 551935 h 5143500"/>
              <a:gd name="connsiteX9" fmla="*/ 6274587 w 9144000"/>
              <a:gd name="connsiteY9" fmla="*/ 1151631 h 5143500"/>
              <a:gd name="connsiteX10" fmla="*/ 5036791 w 9144000"/>
              <a:gd name="connsiteY10" fmla="*/ 1151631 h 5143500"/>
              <a:gd name="connsiteX11" fmla="*/ 5036791 w 9144000"/>
              <a:gd name="connsiteY11" fmla="*/ 2397890 h 5143500"/>
              <a:gd name="connsiteX12" fmla="*/ 4109774 w 9144000"/>
              <a:gd name="connsiteY12" fmla="*/ 2397890 h 5143500"/>
              <a:gd name="connsiteX13" fmla="*/ 4109774 w 9144000"/>
              <a:gd name="connsiteY13" fmla="*/ 4269891 h 5143500"/>
              <a:gd name="connsiteX14" fmla="*/ 5036791 w 9144000"/>
              <a:gd name="connsiteY14" fmla="*/ 4269891 h 5143500"/>
              <a:gd name="connsiteX15" fmla="*/ 5036791 w 9144000"/>
              <a:gd name="connsiteY15" fmla="*/ 5143500 h 5143500"/>
              <a:gd name="connsiteX16" fmla="*/ 0 w 9144000"/>
              <a:gd name="connsiteY1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h="5143500">
                <a:moveTo>
                  <a:pt x="0" y="0"/>
                </a:moveTo>
                <a:lnTo>
                  <a:pt x="9144000" y="0"/>
                </a:lnTo>
                <a:lnTo>
                  <a:pt x="9144000" y="1474376"/>
                </a:lnTo>
                <a:lnTo>
                  <a:pt x="9132916" y="1461025"/>
                </a:lnTo>
                <a:cubicBezTo>
                  <a:pt x="8684514" y="967673"/>
                  <a:pt x="8061004" y="636338"/>
                  <a:pt x="7360570" y="565205"/>
                </a:cubicBezTo>
                <a:lnTo>
                  <a:pt x="7104119" y="552256"/>
                </a:lnTo>
                <a:lnTo>
                  <a:pt x="7104119" y="551935"/>
                </a:lnTo>
                <a:lnTo>
                  <a:pt x="7097783" y="551935"/>
                </a:lnTo>
                <a:lnTo>
                  <a:pt x="6274587" y="551935"/>
                </a:lnTo>
                <a:lnTo>
                  <a:pt x="6274587" y="1151631"/>
                </a:lnTo>
                <a:lnTo>
                  <a:pt x="5036791" y="1151631"/>
                </a:lnTo>
                <a:lnTo>
                  <a:pt x="5036791" y="2397890"/>
                </a:lnTo>
                <a:lnTo>
                  <a:pt x="4109774" y="2397890"/>
                </a:lnTo>
                <a:lnTo>
                  <a:pt x="4109774" y="4269891"/>
                </a:lnTo>
                <a:lnTo>
                  <a:pt x="5036791" y="4269891"/>
                </a:lnTo>
                <a:lnTo>
                  <a:pt x="5036791" y="5143500"/>
                </a:lnTo>
                <a:lnTo>
                  <a:pt x="0" y="5143500"/>
                </a:lnTo>
                <a:close/>
              </a:path>
            </a:pathLst>
          </a:cu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a:t>   </a:t>
            </a:r>
          </a:p>
        </p:txBody>
      </p:sp>
      <p:sp>
        <p:nvSpPr>
          <p:cNvPr id="2" name="Title 1"/>
          <p:cNvSpPr>
            <a:spLocks noGrp="1" noChangeAspect="1"/>
          </p:cNvSpPr>
          <p:nvPr>
            <p:ph type="ctrTitle" hasCustomPrompt="1"/>
          </p:nvPr>
        </p:nvSpPr>
        <p:spPr>
          <a:xfrm>
            <a:off x="575799" y="1501958"/>
            <a:ext cx="5446866" cy="1220847"/>
          </a:xfrm>
        </p:spPr>
        <p:txBody>
          <a:bodyPr lIns="0" anchor="b" anchorCtr="0">
            <a:spAutoFit/>
          </a:bodyPr>
          <a:lstStyle>
            <a:lvl1pPr algn="l">
              <a:lnSpc>
                <a:spcPts val="4400"/>
              </a:lnSpc>
              <a:defRPr sz="4400" baseline="0">
                <a:solidFill>
                  <a:schemeClr val="bg1"/>
                </a:solidFill>
              </a:defRPr>
            </a:lvl1pPr>
          </a:lstStyle>
          <a:p>
            <a:r>
              <a:rPr lang="en-AU">
                <a:solidFill>
                  <a:schemeClr val="accent4"/>
                </a:solidFill>
              </a:rPr>
              <a:t>—</a:t>
            </a:r>
            <a:br>
              <a:rPr lang="en-AU"/>
            </a:br>
            <a:r>
              <a:rPr lang="en-AU"/>
              <a:t>Title to go here</a:t>
            </a:r>
            <a:endParaRPr lang="en-US"/>
          </a:p>
        </p:txBody>
      </p:sp>
      <p:sp>
        <p:nvSpPr>
          <p:cNvPr id="3" name="Subtitle 2"/>
          <p:cNvSpPr>
            <a:spLocks noGrp="1" noChangeAspect="1"/>
          </p:cNvSpPr>
          <p:nvPr>
            <p:ph type="subTitle" idx="1"/>
          </p:nvPr>
        </p:nvSpPr>
        <p:spPr>
          <a:xfrm>
            <a:off x="575799" y="2715930"/>
            <a:ext cx="5446866" cy="430887"/>
          </a:xfrm>
        </p:spPr>
        <p:txBody>
          <a:bodyPr lIns="0">
            <a:sp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7" name="Graphic 7">
            <a:extLst>
              <a:ext uri="{FF2B5EF4-FFF2-40B4-BE49-F238E27FC236}">
                <a16:creationId xmlns:a16="http://schemas.microsoft.com/office/drawing/2014/main" id="{7C632E08-A315-4989-A31E-4FD9F5C5EA4C}"/>
              </a:ext>
            </a:extLst>
          </p:cNvPr>
          <p:cNvGrpSpPr/>
          <p:nvPr userDrawn="1"/>
        </p:nvGrpSpPr>
        <p:grpSpPr>
          <a:xfrm>
            <a:off x="7492253" y="4325544"/>
            <a:ext cx="1125447" cy="375150"/>
            <a:chOff x="7492253" y="4325544"/>
            <a:chExt cx="1125447" cy="375150"/>
          </a:xfrm>
        </p:grpSpPr>
        <p:sp>
          <p:nvSpPr>
            <p:cNvPr id="8" name="Freeform: Shape 7">
              <a:extLst>
                <a:ext uri="{FF2B5EF4-FFF2-40B4-BE49-F238E27FC236}">
                  <a16:creationId xmlns:a16="http://schemas.microsoft.com/office/drawing/2014/main" id="{417E6FD6-5D4C-4A74-AA0A-BF366782DFBF}"/>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40468D58-4943-4AF8-A1C7-DE5F336872CA}"/>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BB8AEA3-BD70-4D52-A1BD-6CA6DAD2BD58}"/>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ACCAC7FC-718B-4806-B1B0-D6DC1FE52B42}"/>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C8D0C522-5FF7-4B62-BAF7-005363E0E19C}"/>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D736195C-00B7-4965-8F26-10937EAF92E9}"/>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D6E24215-A459-4B95-A3D7-EC9745338747}"/>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4EF6335E-A318-4653-B98A-E019466742E5}"/>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5C72AF3-E8DC-42A4-832A-8FA17D65C384}"/>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99B9B77E-4D93-40D0-8607-B5623673F957}"/>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C4C89631-650D-433B-B46F-410F62B643A8}"/>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AA3ACC27-6214-48F9-9CD4-C79B036A3E68}"/>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88BA0CE-C0A6-432C-9D04-D7E518D0C6C5}"/>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3FDA1F30-CB7A-4957-BE72-D103652A8874}"/>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
        <p:nvSpPr>
          <p:cNvPr id="24" name="SmartArt Placeholder 23">
            <a:extLst>
              <a:ext uri="{FF2B5EF4-FFF2-40B4-BE49-F238E27FC236}">
                <a16:creationId xmlns:a16="http://schemas.microsoft.com/office/drawing/2014/main" id="{913DDDB4-ED53-4B97-BB97-67F98F556424}"/>
              </a:ext>
            </a:extLst>
          </p:cNvPr>
          <p:cNvSpPr>
            <a:spLocks noGrp="1"/>
          </p:cNvSpPr>
          <p:nvPr>
            <p:ph type="dgm" sz="quarter" idx="10"/>
          </p:nvPr>
        </p:nvSpPr>
        <p:spPr>
          <a:xfrm>
            <a:off x="563880" y="4404081"/>
            <a:ext cx="2160000" cy="10800"/>
          </a:xfrm>
          <a:prstGeom prst="rect">
            <a:avLst/>
          </a:prstGeom>
          <a:solidFill>
            <a:schemeClr val="accent4"/>
          </a:solidFill>
        </p:spPr>
        <p:txBody>
          <a:bodyPr lIns="0" tIns="0" rIns="0" bIns="0"/>
          <a:lstStyle>
            <a:lvl1pPr>
              <a:defRPr sz="100">
                <a:noFill/>
              </a:defRPr>
            </a:lvl1pPr>
          </a:lstStyle>
          <a:p>
            <a:r>
              <a:rPr lang="en-US"/>
              <a:t>Click icon to add SmartArt graphic</a:t>
            </a:r>
            <a:endParaRPr lang="en-AU"/>
          </a:p>
        </p:txBody>
      </p:sp>
      <p:sp>
        <p:nvSpPr>
          <p:cNvPr id="25" name="Text Placeholder 4">
            <a:extLst>
              <a:ext uri="{FF2B5EF4-FFF2-40B4-BE49-F238E27FC236}">
                <a16:creationId xmlns:a16="http://schemas.microsoft.com/office/drawing/2014/main" id="{8C58F060-40E1-4C42-93DB-CAA97E25BB76}"/>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6669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DDCCD88-1DCB-49D5-AA98-3183A441D4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295" t="-1" r="-7467" b="-7467"/>
          <a:stretch/>
        </p:blipFill>
        <p:spPr>
          <a:xfrm>
            <a:off x="3931920" y="7622"/>
            <a:ext cx="5786977" cy="5519418"/>
          </a:xfrm>
          <a:prstGeom prst="rect">
            <a:avLst/>
          </a:prstGeom>
        </p:spPr>
      </p:pic>
      <p:sp>
        <p:nvSpPr>
          <p:cNvPr id="11" name="Freeform 10"/>
          <p:cNvSpPr>
            <a:spLocks noChangeAspect="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1474376 h 5143500"/>
              <a:gd name="connsiteX3" fmla="*/ 9132916 w 9144000"/>
              <a:gd name="connsiteY3" fmla="*/ 1461025 h 5143500"/>
              <a:gd name="connsiteX4" fmla="*/ 7360570 w 9144000"/>
              <a:gd name="connsiteY4" fmla="*/ 565205 h 5143500"/>
              <a:gd name="connsiteX5" fmla="*/ 7104119 w 9144000"/>
              <a:gd name="connsiteY5" fmla="*/ 552256 h 5143500"/>
              <a:gd name="connsiteX6" fmla="*/ 7104119 w 9144000"/>
              <a:gd name="connsiteY6" fmla="*/ 551935 h 5143500"/>
              <a:gd name="connsiteX7" fmla="*/ 7097783 w 9144000"/>
              <a:gd name="connsiteY7" fmla="*/ 551935 h 5143500"/>
              <a:gd name="connsiteX8" fmla="*/ 6274587 w 9144000"/>
              <a:gd name="connsiteY8" fmla="*/ 551935 h 5143500"/>
              <a:gd name="connsiteX9" fmla="*/ 6274587 w 9144000"/>
              <a:gd name="connsiteY9" fmla="*/ 1151631 h 5143500"/>
              <a:gd name="connsiteX10" fmla="*/ 5036791 w 9144000"/>
              <a:gd name="connsiteY10" fmla="*/ 1151631 h 5143500"/>
              <a:gd name="connsiteX11" fmla="*/ 5036791 w 9144000"/>
              <a:gd name="connsiteY11" fmla="*/ 2397890 h 5143500"/>
              <a:gd name="connsiteX12" fmla="*/ 4109774 w 9144000"/>
              <a:gd name="connsiteY12" fmla="*/ 2397890 h 5143500"/>
              <a:gd name="connsiteX13" fmla="*/ 4109774 w 9144000"/>
              <a:gd name="connsiteY13" fmla="*/ 4269891 h 5143500"/>
              <a:gd name="connsiteX14" fmla="*/ 5036791 w 9144000"/>
              <a:gd name="connsiteY14" fmla="*/ 4269891 h 5143500"/>
              <a:gd name="connsiteX15" fmla="*/ 5036791 w 9144000"/>
              <a:gd name="connsiteY15" fmla="*/ 5143500 h 5143500"/>
              <a:gd name="connsiteX16" fmla="*/ 0 w 9144000"/>
              <a:gd name="connsiteY1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h="5143500">
                <a:moveTo>
                  <a:pt x="0" y="0"/>
                </a:moveTo>
                <a:lnTo>
                  <a:pt x="9144000" y="0"/>
                </a:lnTo>
                <a:lnTo>
                  <a:pt x="9144000" y="1474376"/>
                </a:lnTo>
                <a:lnTo>
                  <a:pt x="9132916" y="1461025"/>
                </a:lnTo>
                <a:cubicBezTo>
                  <a:pt x="8684514" y="967673"/>
                  <a:pt x="8061004" y="636338"/>
                  <a:pt x="7360570" y="565205"/>
                </a:cubicBezTo>
                <a:lnTo>
                  <a:pt x="7104119" y="552256"/>
                </a:lnTo>
                <a:lnTo>
                  <a:pt x="7104119" y="551935"/>
                </a:lnTo>
                <a:lnTo>
                  <a:pt x="7097783" y="551935"/>
                </a:lnTo>
                <a:lnTo>
                  <a:pt x="6274587" y="551935"/>
                </a:lnTo>
                <a:lnTo>
                  <a:pt x="6274587" y="1151631"/>
                </a:lnTo>
                <a:lnTo>
                  <a:pt x="5036791" y="1151631"/>
                </a:lnTo>
                <a:lnTo>
                  <a:pt x="5036791" y="2397890"/>
                </a:lnTo>
                <a:lnTo>
                  <a:pt x="4109774" y="2397890"/>
                </a:lnTo>
                <a:lnTo>
                  <a:pt x="4109774" y="4269891"/>
                </a:lnTo>
                <a:lnTo>
                  <a:pt x="5036791" y="4269891"/>
                </a:lnTo>
                <a:lnTo>
                  <a:pt x="5036791" y="5143500"/>
                </a:lnTo>
                <a:lnTo>
                  <a:pt x="0" y="5143500"/>
                </a:lnTo>
                <a:close/>
              </a:path>
            </a:pathLst>
          </a:cu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a:t>   </a:t>
            </a:r>
          </a:p>
        </p:txBody>
      </p:sp>
      <p:sp>
        <p:nvSpPr>
          <p:cNvPr id="2" name="Title 1"/>
          <p:cNvSpPr>
            <a:spLocks noGrp="1" noChangeAspect="1"/>
          </p:cNvSpPr>
          <p:nvPr>
            <p:ph type="ctrTitle" hasCustomPrompt="1"/>
          </p:nvPr>
        </p:nvSpPr>
        <p:spPr>
          <a:xfrm>
            <a:off x="575799" y="1501958"/>
            <a:ext cx="5446866" cy="1220847"/>
          </a:xfrm>
        </p:spPr>
        <p:txBody>
          <a:bodyPr lIns="0" anchor="b" anchorCtr="0">
            <a:spAutoFit/>
          </a:bodyPr>
          <a:lstStyle>
            <a:lvl1pPr algn="l">
              <a:lnSpc>
                <a:spcPts val="4400"/>
              </a:lnSpc>
              <a:defRPr sz="4400" baseline="0">
                <a:solidFill>
                  <a:schemeClr val="bg1"/>
                </a:solidFill>
              </a:defRPr>
            </a:lvl1pPr>
          </a:lstStyle>
          <a:p>
            <a:r>
              <a:rPr lang="en-AU">
                <a:solidFill>
                  <a:schemeClr val="accent4"/>
                </a:solidFill>
              </a:rPr>
              <a:t>—</a:t>
            </a:r>
            <a:br>
              <a:rPr lang="en-AU"/>
            </a:br>
            <a:r>
              <a:rPr lang="en-AU"/>
              <a:t>Title to go here</a:t>
            </a:r>
            <a:endParaRPr lang="en-US"/>
          </a:p>
        </p:txBody>
      </p:sp>
      <p:sp>
        <p:nvSpPr>
          <p:cNvPr id="3" name="Subtitle 2"/>
          <p:cNvSpPr>
            <a:spLocks noGrp="1" noChangeAspect="1"/>
          </p:cNvSpPr>
          <p:nvPr>
            <p:ph type="subTitle" idx="1"/>
          </p:nvPr>
        </p:nvSpPr>
        <p:spPr>
          <a:xfrm>
            <a:off x="575799" y="2715930"/>
            <a:ext cx="5446866" cy="430887"/>
          </a:xfrm>
        </p:spPr>
        <p:txBody>
          <a:bodyPr lIns="0">
            <a:sp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24" name="Graphic 7">
            <a:extLst>
              <a:ext uri="{FF2B5EF4-FFF2-40B4-BE49-F238E27FC236}">
                <a16:creationId xmlns:a16="http://schemas.microsoft.com/office/drawing/2014/main" id="{EC812F0A-F02D-4065-AB5C-06F71C4EB2B9}"/>
              </a:ext>
            </a:extLst>
          </p:cNvPr>
          <p:cNvGrpSpPr/>
          <p:nvPr userDrawn="1"/>
        </p:nvGrpSpPr>
        <p:grpSpPr>
          <a:xfrm>
            <a:off x="7492253" y="4325544"/>
            <a:ext cx="1125447" cy="375150"/>
            <a:chOff x="7492253" y="4325544"/>
            <a:chExt cx="1125447" cy="375150"/>
          </a:xfrm>
          <a:solidFill>
            <a:schemeClr val="bg1"/>
          </a:solidFill>
        </p:grpSpPr>
        <p:sp>
          <p:nvSpPr>
            <p:cNvPr id="25" name="Freeform: Shape 24">
              <a:extLst>
                <a:ext uri="{FF2B5EF4-FFF2-40B4-BE49-F238E27FC236}">
                  <a16:creationId xmlns:a16="http://schemas.microsoft.com/office/drawing/2014/main" id="{89D393A1-2131-43D3-9334-8598D367FF35}"/>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FDF78FEF-DE09-481D-B11C-B9AEB7056F84}"/>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2A4B6D4-1D8E-43D6-97AD-BDEBFD39C320}"/>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0ED030C-6379-44F1-BE52-FE08F2269DD2}"/>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grpFill/>
            <a:ln w="1873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BE4E9B2-520A-48A8-A3D2-9299A8EE8B8B}"/>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A27A494-2BD1-4B9E-8E55-863AC901610D}"/>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B0214A75-F7D4-45BB-B425-D4F17C5AC06A}"/>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C9085F0-5816-42D4-B8D0-5CE31446FCDA}"/>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E6DB758F-6E99-4E72-93F7-0300CCD4E772}"/>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AC901704-F9C7-411D-B124-30A3F0BAFADF}"/>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B097DC68-9B41-4839-82E7-EEC631A3C8A0}"/>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F407E026-0B3C-4BFD-A675-355C460451E1}"/>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54BF72D1-581D-4C1D-9153-138AF760FD46}"/>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4ABB46D2-BE66-48AB-B1F3-62CA3422A123}"/>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
        <p:nvSpPr>
          <p:cNvPr id="21" name="SmartArt Placeholder 23">
            <a:extLst>
              <a:ext uri="{FF2B5EF4-FFF2-40B4-BE49-F238E27FC236}">
                <a16:creationId xmlns:a16="http://schemas.microsoft.com/office/drawing/2014/main" id="{C210EC43-C3CB-468E-AA06-62C6AEBA9A26}"/>
              </a:ext>
            </a:extLst>
          </p:cNvPr>
          <p:cNvSpPr>
            <a:spLocks noGrp="1"/>
          </p:cNvSpPr>
          <p:nvPr>
            <p:ph type="dgm" sz="quarter" idx="10"/>
          </p:nvPr>
        </p:nvSpPr>
        <p:spPr>
          <a:xfrm>
            <a:off x="563880" y="4404081"/>
            <a:ext cx="2160000" cy="10800"/>
          </a:xfrm>
          <a:prstGeom prst="rect">
            <a:avLst/>
          </a:prstGeom>
          <a:solidFill>
            <a:schemeClr val="accent4"/>
          </a:solidFill>
        </p:spPr>
        <p:txBody>
          <a:bodyPr lIns="0" tIns="0" rIns="0" bIns="0"/>
          <a:lstStyle>
            <a:lvl1pPr>
              <a:defRPr sz="100">
                <a:noFill/>
              </a:defRPr>
            </a:lvl1pPr>
          </a:lstStyle>
          <a:p>
            <a:r>
              <a:rPr lang="en-US"/>
              <a:t>Click icon to add SmartArt graphic</a:t>
            </a:r>
            <a:endParaRPr lang="en-AU"/>
          </a:p>
        </p:txBody>
      </p:sp>
      <p:sp>
        <p:nvSpPr>
          <p:cNvPr id="22" name="Text Placeholder 4">
            <a:extLst>
              <a:ext uri="{FF2B5EF4-FFF2-40B4-BE49-F238E27FC236}">
                <a16:creationId xmlns:a16="http://schemas.microsoft.com/office/drawing/2014/main" id="{D02941F4-4005-463A-8664-254980B75376}"/>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Tree>
    <p:extLst>
      <p:ext uri="{BB962C8B-B14F-4D97-AF65-F5344CB8AC3E}">
        <p14:creationId xmlns:p14="http://schemas.microsoft.com/office/powerpoint/2010/main" val="24277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36D6605-51AF-47F6-B436-80DDE5FAF7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988" r="9000" b="2"/>
          <a:stretch/>
        </p:blipFill>
        <p:spPr>
          <a:xfrm>
            <a:off x="1" y="-19086"/>
            <a:ext cx="9143999" cy="5162586"/>
          </a:xfrm>
          <a:prstGeom prst="rect">
            <a:avLst/>
          </a:prstGeom>
        </p:spPr>
      </p:pic>
      <p:sp>
        <p:nvSpPr>
          <p:cNvPr id="17" name="Freeform 16"/>
          <p:cNvSpPr>
            <a:spLocks noChangeAspect="1"/>
          </p:cNvSpPr>
          <p:nvPr userDrawn="1"/>
        </p:nvSpPr>
        <p:spPr>
          <a:xfrm>
            <a:off x="4109775" y="551935"/>
            <a:ext cx="5034225" cy="4591565"/>
          </a:xfrm>
          <a:custGeom>
            <a:avLst/>
            <a:gdLst>
              <a:gd name="connsiteX0" fmla="*/ 2164813 w 5034225"/>
              <a:gd name="connsiteY0" fmla="*/ 0 h 4591565"/>
              <a:gd name="connsiteX1" fmla="*/ 2988009 w 5034225"/>
              <a:gd name="connsiteY1" fmla="*/ 0 h 4591565"/>
              <a:gd name="connsiteX2" fmla="*/ 2994345 w 5034225"/>
              <a:gd name="connsiteY2" fmla="*/ 0 h 4591565"/>
              <a:gd name="connsiteX3" fmla="*/ 2994345 w 5034225"/>
              <a:gd name="connsiteY3" fmla="*/ 321 h 4591565"/>
              <a:gd name="connsiteX4" fmla="*/ 3250796 w 5034225"/>
              <a:gd name="connsiteY4" fmla="*/ 13270 h 4591565"/>
              <a:gd name="connsiteX5" fmla="*/ 5023142 w 5034225"/>
              <a:gd name="connsiteY5" fmla="*/ 909090 h 4591565"/>
              <a:gd name="connsiteX6" fmla="*/ 5034225 w 5034225"/>
              <a:gd name="connsiteY6" fmla="*/ 922439 h 4591565"/>
              <a:gd name="connsiteX7" fmla="*/ 5034225 w 5034225"/>
              <a:gd name="connsiteY7" fmla="*/ 4591565 h 4591565"/>
              <a:gd name="connsiteX8" fmla="*/ 927017 w 5034225"/>
              <a:gd name="connsiteY8" fmla="*/ 4591565 h 4591565"/>
              <a:gd name="connsiteX9" fmla="*/ 927017 w 5034225"/>
              <a:gd name="connsiteY9" fmla="*/ 3717956 h 4591565"/>
              <a:gd name="connsiteX10" fmla="*/ 0 w 5034225"/>
              <a:gd name="connsiteY10" fmla="*/ 3717956 h 4591565"/>
              <a:gd name="connsiteX11" fmla="*/ 0 w 5034225"/>
              <a:gd name="connsiteY11" fmla="*/ 1845955 h 4591565"/>
              <a:gd name="connsiteX12" fmla="*/ 927017 w 5034225"/>
              <a:gd name="connsiteY12" fmla="*/ 1845955 h 4591565"/>
              <a:gd name="connsiteX13" fmla="*/ 927017 w 5034225"/>
              <a:gd name="connsiteY13" fmla="*/ 599697 h 4591565"/>
              <a:gd name="connsiteX14" fmla="*/ 2164813 w 5034225"/>
              <a:gd name="connsiteY14" fmla="*/ 599697 h 459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4225" h="4591565">
                <a:moveTo>
                  <a:pt x="2164813" y="0"/>
                </a:moveTo>
                <a:lnTo>
                  <a:pt x="2988009" y="0"/>
                </a:lnTo>
                <a:lnTo>
                  <a:pt x="2994345" y="0"/>
                </a:lnTo>
                <a:lnTo>
                  <a:pt x="2994345" y="321"/>
                </a:lnTo>
                <a:lnTo>
                  <a:pt x="3250796" y="13270"/>
                </a:lnTo>
                <a:cubicBezTo>
                  <a:pt x="3951230" y="84403"/>
                  <a:pt x="4574740" y="415738"/>
                  <a:pt x="5023142" y="909090"/>
                </a:cubicBezTo>
                <a:lnTo>
                  <a:pt x="5034225" y="922439"/>
                </a:lnTo>
                <a:lnTo>
                  <a:pt x="5034225" y="4591565"/>
                </a:lnTo>
                <a:lnTo>
                  <a:pt x="927017" y="4591565"/>
                </a:lnTo>
                <a:lnTo>
                  <a:pt x="927017" y="3717956"/>
                </a:lnTo>
                <a:lnTo>
                  <a:pt x="0" y="3717956"/>
                </a:lnTo>
                <a:lnTo>
                  <a:pt x="0" y="1845955"/>
                </a:lnTo>
                <a:lnTo>
                  <a:pt x="927017" y="1845955"/>
                </a:lnTo>
                <a:lnTo>
                  <a:pt x="927017" y="599697"/>
                </a:lnTo>
                <a:lnTo>
                  <a:pt x="2164813" y="599697"/>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sp>
        <p:nvSpPr>
          <p:cNvPr id="2" name="Title 1"/>
          <p:cNvSpPr>
            <a:spLocks noGrp="1" noChangeAspect="1"/>
          </p:cNvSpPr>
          <p:nvPr>
            <p:ph type="ctrTitle" hasCustomPrompt="1"/>
          </p:nvPr>
        </p:nvSpPr>
        <p:spPr>
          <a:xfrm>
            <a:off x="575799" y="1501958"/>
            <a:ext cx="5446866" cy="1220847"/>
          </a:xfrm>
        </p:spPr>
        <p:txBody>
          <a:bodyPr lIns="0" anchor="b" anchorCtr="0">
            <a:spAutoFit/>
          </a:bodyPr>
          <a:lstStyle>
            <a:lvl1pPr marL="0" marR="0" indent="0" algn="l" defTabSz="457200" rtl="0" eaLnBrk="1" fontAlgn="auto" latinLnBrk="0" hangingPunct="1">
              <a:lnSpc>
                <a:spcPts val="4400"/>
              </a:lnSpc>
              <a:spcBef>
                <a:spcPct val="0"/>
              </a:spcBef>
              <a:spcAft>
                <a:spcPts val="0"/>
              </a:spcAft>
              <a:buClrTx/>
              <a:buSzTx/>
              <a:buFontTx/>
              <a:buNone/>
              <a:tabLst/>
              <a:defRPr sz="4400" baseline="0">
                <a:solidFill>
                  <a:schemeClr val="bg1"/>
                </a:solidFill>
              </a:defRPr>
            </a:lvl1pPr>
          </a:lstStyle>
          <a:p>
            <a:pPr marL="0" marR="0" lvl="0" indent="0" algn="l" defTabSz="457200" rtl="0" eaLnBrk="1" fontAlgn="auto" latinLnBrk="0" hangingPunct="1">
              <a:lnSpc>
                <a:spcPts val="4400"/>
              </a:lnSpc>
              <a:spcBef>
                <a:spcPct val="0"/>
              </a:spcBef>
              <a:spcAft>
                <a:spcPts val="0"/>
              </a:spcAft>
              <a:buClrTx/>
              <a:buSzTx/>
              <a:buFontTx/>
              <a:buNone/>
              <a:tabLst/>
              <a:defRPr/>
            </a:pPr>
            <a:r>
              <a:rPr lang="en-AU">
                <a:solidFill>
                  <a:schemeClr val="accent6"/>
                </a:solidFill>
              </a:rPr>
              <a:t>—</a:t>
            </a:r>
            <a:br>
              <a:rPr lang="en-AU"/>
            </a:br>
            <a:r>
              <a:rPr lang="en-AU"/>
              <a:t>Title to go here</a:t>
            </a:r>
            <a:endParaRPr lang="en-US"/>
          </a:p>
        </p:txBody>
      </p:sp>
      <p:sp>
        <p:nvSpPr>
          <p:cNvPr id="3" name="Subtitle 2"/>
          <p:cNvSpPr>
            <a:spLocks noGrp="1" noChangeAspect="1"/>
          </p:cNvSpPr>
          <p:nvPr>
            <p:ph type="subTitle" idx="1"/>
          </p:nvPr>
        </p:nvSpPr>
        <p:spPr>
          <a:xfrm>
            <a:off x="575799" y="2715930"/>
            <a:ext cx="5446866" cy="430887"/>
          </a:xfrm>
        </p:spPr>
        <p:txBody>
          <a:bodyPr lIns="0">
            <a:spAutoFit/>
          </a:bodyPr>
          <a:lstStyle>
            <a:lvl1pPr marL="0" indent="0" algn="l">
              <a:buNone/>
              <a:defRPr sz="2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25" name="Graphic 7">
            <a:extLst>
              <a:ext uri="{FF2B5EF4-FFF2-40B4-BE49-F238E27FC236}">
                <a16:creationId xmlns:a16="http://schemas.microsoft.com/office/drawing/2014/main" id="{50AF35EC-CFB5-4BC4-B122-321825DA74E4}"/>
              </a:ext>
            </a:extLst>
          </p:cNvPr>
          <p:cNvGrpSpPr/>
          <p:nvPr userDrawn="1"/>
        </p:nvGrpSpPr>
        <p:grpSpPr>
          <a:xfrm>
            <a:off x="7492253" y="4325544"/>
            <a:ext cx="1125447" cy="375150"/>
            <a:chOff x="7492253" y="4325544"/>
            <a:chExt cx="1125447" cy="375150"/>
          </a:xfrm>
        </p:grpSpPr>
        <p:sp>
          <p:nvSpPr>
            <p:cNvPr id="26" name="Freeform: Shape 25">
              <a:extLst>
                <a:ext uri="{FF2B5EF4-FFF2-40B4-BE49-F238E27FC236}">
                  <a16:creationId xmlns:a16="http://schemas.microsoft.com/office/drawing/2014/main" id="{3CFE972E-9751-4827-9421-AF1DCA75B222}"/>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solidFill>
              <a:schemeClr val="bg1"/>
            </a:solidFill>
            <a:ln w="1873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DD9BCD5-4106-44F5-BF46-52AC24505EEE}"/>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solidFill>
              <a:schemeClr val="bg1"/>
            </a:solidFill>
            <a:ln w="18733"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8ED41510-D34D-4945-AF84-4404F67E8B45}"/>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solidFill>
              <a:schemeClr val="bg1"/>
            </a:solidFill>
            <a:ln w="1873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F75B98ED-5622-45D7-96DA-E86AE4CF5807}"/>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034ADF4-4CA8-44FF-9E11-E69653F6F1B8}"/>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solidFill>
              <a:schemeClr val="bg1"/>
            </a:solidFill>
            <a:ln w="1873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CE83A170-0604-47AA-97DB-CBFCBF88308B}"/>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solidFill>
              <a:schemeClr val="bg1"/>
            </a:solidFill>
            <a:ln w="1873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965CE22-38B6-4126-9932-392C7BF25153}"/>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ED3247A9-95D5-4BD7-AA90-CA3230C38608}"/>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solidFill>
              <a:schemeClr val="bg1"/>
            </a:solidFill>
            <a:ln w="1873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70A8CA64-CD59-4696-A076-4828403C0360}"/>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solidFill>
              <a:schemeClr val="bg1"/>
            </a:solidFill>
            <a:ln w="1873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9B436C89-FD3A-46D8-915A-279D89673C24}"/>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solidFill>
              <a:schemeClr val="bg1"/>
            </a:solidFill>
            <a:ln w="1873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DCAEA06B-71A8-430D-AB7D-D6AA8950373E}"/>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solidFill>
              <a:schemeClr val="bg1"/>
            </a:solidFill>
            <a:ln w="1873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DE725F8E-94FA-4D96-9903-21B9540161CE}"/>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solidFill>
              <a:schemeClr val="bg1"/>
            </a:solidFill>
            <a:ln w="1873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58FDEB2E-C076-4E71-830E-6B601FD005BD}"/>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solidFill>
              <a:schemeClr val="bg1"/>
            </a:solidFill>
            <a:ln w="18733"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E3A10573-477E-4503-9242-95A07599CD0E}"/>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solidFill>
              <a:schemeClr val="bg1"/>
            </a:solidFill>
            <a:ln w="18733" cap="flat">
              <a:noFill/>
              <a:prstDash val="solid"/>
              <a:miter/>
            </a:ln>
          </p:spPr>
          <p:txBody>
            <a:bodyPr rtlCol="0" anchor="ctr"/>
            <a:lstStyle/>
            <a:p>
              <a:endParaRPr lang="en-AU"/>
            </a:p>
          </p:txBody>
        </p:sp>
      </p:grpSp>
      <p:sp>
        <p:nvSpPr>
          <p:cNvPr id="21" name="SmartArt Placeholder 23">
            <a:extLst>
              <a:ext uri="{FF2B5EF4-FFF2-40B4-BE49-F238E27FC236}">
                <a16:creationId xmlns:a16="http://schemas.microsoft.com/office/drawing/2014/main" id="{74F0F2E6-872C-420D-8CEA-2C3149AD55EB}"/>
              </a:ext>
            </a:extLst>
          </p:cNvPr>
          <p:cNvSpPr>
            <a:spLocks noGrp="1"/>
          </p:cNvSpPr>
          <p:nvPr>
            <p:ph type="dgm" sz="quarter" idx="10"/>
          </p:nvPr>
        </p:nvSpPr>
        <p:spPr>
          <a:xfrm>
            <a:off x="563880" y="4404081"/>
            <a:ext cx="2160000" cy="10800"/>
          </a:xfrm>
          <a:prstGeom prst="rect">
            <a:avLst/>
          </a:prstGeom>
          <a:solidFill>
            <a:schemeClr val="accent6"/>
          </a:solidFill>
        </p:spPr>
        <p:txBody>
          <a:bodyPr lIns="0" tIns="0" rIns="0" bIns="0"/>
          <a:lstStyle>
            <a:lvl1pPr>
              <a:defRPr sz="100">
                <a:noFill/>
              </a:defRPr>
            </a:lvl1pPr>
          </a:lstStyle>
          <a:p>
            <a:r>
              <a:rPr lang="en-US"/>
              <a:t>Click icon to add SmartArt graphic</a:t>
            </a:r>
            <a:endParaRPr lang="en-AU"/>
          </a:p>
        </p:txBody>
      </p:sp>
      <p:sp>
        <p:nvSpPr>
          <p:cNvPr id="22" name="Text Placeholder 4">
            <a:extLst>
              <a:ext uri="{FF2B5EF4-FFF2-40B4-BE49-F238E27FC236}">
                <a16:creationId xmlns:a16="http://schemas.microsoft.com/office/drawing/2014/main" id="{27250E7B-DA2A-4F07-9CA7-07F6AA4D80EE}"/>
              </a:ext>
            </a:extLst>
          </p:cNvPr>
          <p:cNvSpPr>
            <a:spLocks noGrp="1"/>
          </p:cNvSpPr>
          <p:nvPr>
            <p:ph type="body" sz="quarter" idx="11" hasCustomPrompt="1"/>
          </p:nvPr>
        </p:nvSpPr>
        <p:spPr>
          <a:xfrm>
            <a:off x="558165" y="4475123"/>
            <a:ext cx="2165715" cy="477837"/>
          </a:xfrm>
        </p:spPr>
        <p:txBody>
          <a:bodyPr lIns="0" tIns="0" rIns="0" bIns="0">
            <a:noAutofit/>
          </a:bodyPr>
          <a:lstStyle>
            <a:lvl1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1pPr>
            <a:lvl2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2pPr>
            <a:lvl3pPr marL="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3pPr>
            <a:lvl4pPr marL="0" indent="0" algn="l" defTabSz="457200" rtl="0" eaLnBrk="1" latinLnBrk="0" hangingPunct="1">
              <a:lnSpc>
                <a:spcPct val="90000"/>
              </a:lnSpc>
              <a:spcBef>
                <a:spcPct val="0"/>
              </a:spcBef>
              <a:buNone/>
              <a:defRPr lang="en-US" sz="1000" b="0" i="0" kern="1200" spc="0" baseline="0" dirty="0" smtClean="0">
                <a:solidFill>
                  <a:schemeClr val="bg1"/>
                </a:solidFill>
                <a:latin typeface="Arial"/>
                <a:ea typeface="+mj-ea"/>
                <a:cs typeface="Arial"/>
              </a:defRPr>
            </a:lvl4pPr>
            <a:lvl5pPr marL="0" indent="0" algn="l" defTabSz="457200" rtl="0" eaLnBrk="1" latinLnBrk="0" hangingPunct="1">
              <a:lnSpc>
                <a:spcPct val="90000"/>
              </a:lnSpc>
              <a:spcBef>
                <a:spcPct val="0"/>
              </a:spcBef>
              <a:buNone/>
              <a:defRPr lang="en-AU" sz="1000" b="0" i="0" kern="1200" spc="0" baseline="0" dirty="0">
                <a:solidFill>
                  <a:schemeClr val="bg1"/>
                </a:solidFill>
                <a:latin typeface="Arial"/>
                <a:ea typeface="+mj-ea"/>
                <a:cs typeface="Arial"/>
              </a:defRPr>
            </a:lvl5pPr>
          </a:lstStyle>
          <a:p>
            <a:pPr lvl="0"/>
            <a:r>
              <a:rPr lang="en-US"/>
              <a:t>Additional information here</a:t>
            </a:r>
          </a:p>
        </p:txBody>
      </p:sp>
      <p:sp>
        <p:nvSpPr>
          <p:cNvPr id="4" name="Rectangle 3">
            <a:extLst>
              <a:ext uri="{FF2B5EF4-FFF2-40B4-BE49-F238E27FC236}">
                <a16:creationId xmlns:a16="http://schemas.microsoft.com/office/drawing/2014/main" id="{9B8E99B1-EC5A-4216-8446-1E99B2AB806D}"/>
              </a:ext>
            </a:extLst>
          </p:cNvPr>
          <p:cNvSpPr/>
          <p:nvPr userDrawn="1"/>
        </p:nvSpPr>
        <p:spPr>
          <a:xfrm>
            <a:off x="1444494" y="-1532058"/>
            <a:ext cx="393056" cy="369332"/>
          </a:xfrm>
          <a:prstGeom prst="rect">
            <a:avLst/>
          </a:prstGeom>
        </p:spPr>
        <p:txBody>
          <a:bodyPr wrap="none">
            <a:spAutoFit/>
          </a:bodyPr>
          <a:lstStyle/>
          <a:p>
            <a:r>
              <a:rPr lang="en-AU">
                <a:solidFill>
                  <a:schemeClr val="accent6"/>
                </a:solidFill>
              </a:rPr>
              <a:t>—</a:t>
            </a:r>
          </a:p>
        </p:txBody>
      </p:sp>
    </p:spTree>
    <p:extLst>
      <p:ext uri="{BB962C8B-B14F-4D97-AF65-F5344CB8AC3E}">
        <p14:creationId xmlns:p14="http://schemas.microsoft.com/office/powerpoint/2010/main" val="164303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5.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aphic 7">
            <a:extLst>
              <a:ext uri="{FF2B5EF4-FFF2-40B4-BE49-F238E27FC236}">
                <a16:creationId xmlns:a16="http://schemas.microsoft.com/office/drawing/2014/main" id="{8204F4C4-642B-4298-B984-D48890292B1A}"/>
              </a:ext>
            </a:extLst>
          </p:cNvPr>
          <p:cNvGrpSpPr/>
          <p:nvPr userDrawn="1"/>
        </p:nvGrpSpPr>
        <p:grpSpPr>
          <a:xfrm>
            <a:off x="554428" y="4325544"/>
            <a:ext cx="1125447" cy="375150"/>
            <a:chOff x="7492253" y="4325544"/>
            <a:chExt cx="1125447" cy="375150"/>
          </a:xfrm>
          <a:solidFill>
            <a:schemeClr val="tx1"/>
          </a:solidFill>
        </p:grpSpPr>
        <p:sp>
          <p:nvSpPr>
            <p:cNvPr id="8" name="Freeform: Shape 7">
              <a:extLst>
                <a:ext uri="{FF2B5EF4-FFF2-40B4-BE49-F238E27FC236}">
                  <a16:creationId xmlns:a16="http://schemas.microsoft.com/office/drawing/2014/main" id="{4012DC24-A2E2-4FA9-A9D4-4BE3D6193577}"/>
                </a:ext>
              </a:extLst>
            </p:cNvPr>
            <p:cNvSpPr/>
            <p:nvPr/>
          </p:nvSpPr>
          <p:spPr>
            <a:xfrm>
              <a:off x="8282411" y="4311007"/>
              <a:ext cx="150060" cy="262605"/>
            </a:xfrm>
            <a:custGeom>
              <a:avLst/>
              <a:gdLst>
                <a:gd name="connsiteX0" fmla="*/ 100821 w 150059"/>
                <a:gd name="connsiteY0" fmla="*/ 38922 h 262605"/>
                <a:gd name="connsiteX1" fmla="*/ 130833 w 150059"/>
                <a:gd name="connsiteY1" fmla="*/ 38922 h 262605"/>
                <a:gd name="connsiteX2" fmla="*/ 130833 w 150059"/>
                <a:gd name="connsiteY2" fmla="*/ 27667 h 262605"/>
                <a:gd name="connsiteX3" fmla="*/ 27667 w 150059"/>
                <a:gd name="connsiteY3" fmla="*/ 27667 h 262605"/>
                <a:gd name="connsiteX4" fmla="*/ 27667 w 150059"/>
                <a:gd name="connsiteY4" fmla="*/ 38922 h 262605"/>
                <a:gd name="connsiteX5" fmla="*/ 57679 w 150059"/>
                <a:gd name="connsiteY5" fmla="*/ 38922 h 262605"/>
                <a:gd name="connsiteX6" fmla="*/ 57679 w 150059"/>
                <a:gd name="connsiteY6" fmla="*/ 241503 h 262605"/>
                <a:gd name="connsiteX7" fmla="*/ 27667 w 150059"/>
                <a:gd name="connsiteY7" fmla="*/ 241503 h 262605"/>
                <a:gd name="connsiteX8" fmla="*/ 27667 w 150059"/>
                <a:gd name="connsiteY8" fmla="*/ 252757 h 262605"/>
                <a:gd name="connsiteX9" fmla="*/ 130833 w 150059"/>
                <a:gd name="connsiteY9" fmla="*/ 252757 h 262605"/>
                <a:gd name="connsiteX10" fmla="*/ 130833 w 150059"/>
                <a:gd name="connsiteY10" fmla="*/ 241503 h 262605"/>
                <a:gd name="connsiteX11" fmla="*/ 100821 w 150059"/>
                <a:gd name="connsiteY11" fmla="*/ 241503 h 26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9" h="262605">
                  <a:moveTo>
                    <a:pt x="100821" y="38922"/>
                  </a:moveTo>
                  <a:lnTo>
                    <a:pt x="130833" y="38922"/>
                  </a:lnTo>
                  <a:lnTo>
                    <a:pt x="130833" y="27667"/>
                  </a:ln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close/>
                </a:path>
              </a:pathLst>
            </a:custGeom>
            <a:grpFill/>
            <a:ln w="1873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FCAB725C-82A7-4940-973B-465E53A6AFFE}"/>
                </a:ext>
              </a:extLst>
            </p:cNvPr>
            <p:cNvSpPr/>
            <p:nvPr/>
          </p:nvSpPr>
          <p:spPr>
            <a:xfrm>
              <a:off x="8393080" y="4309131"/>
              <a:ext cx="243847" cy="281363"/>
            </a:xfrm>
            <a:custGeom>
              <a:avLst/>
              <a:gdLst>
                <a:gd name="connsiteX0" fmla="*/ 177727 w 243846"/>
                <a:gd name="connsiteY0" fmla="*/ 254633 h 281362"/>
                <a:gd name="connsiteX1" fmla="*/ 177727 w 243846"/>
                <a:gd name="connsiteY1" fmla="*/ 243379 h 281362"/>
                <a:gd name="connsiteX2" fmla="*/ 145839 w 243846"/>
                <a:gd name="connsiteY2" fmla="*/ 243379 h 281362"/>
                <a:gd name="connsiteX3" fmla="*/ 145839 w 243846"/>
                <a:gd name="connsiteY3" fmla="*/ 37046 h 281362"/>
                <a:gd name="connsiteX4" fmla="*/ 207739 w 243846"/>
                <a:gd name="connsiteY4" fmla="*/ 87691 h 281362"/>
                <a:gd name="connsiteX5" fmla="*/ 218993 w 243846"/>
                <a:gd name="connsiteY5" fmla="*/ 87691 h 281362"/>
                <a:gd name="connsiteX6" fmla="*/ 215242 w 243846"/>
                <a:gd name="connsiteY6" fmla="*/ 27667 h 281362"/>
                <a:gd name="connsiteX7" fmla="*/ 31419 w 243846"/>
                <a:gd name="connsiteY7" fmla="*/ 27667 h 281362"/>
                <a:gd name="connsiteX8" fmla="*/ 27667 w 243846"/>
                <a:gd name="connsiteY8" fmla="*/ 87691 h 281362"/>
                <a:gd name="connsiteX9" fmla="*/ 38922 w 243846"/>
                <a:gd name="connsiteY9" fmla="*/ 87691 h 281362"/>
                <a:gd name="connsiteX10" fmla="*/ 100821 w 243846"/>
                <a:gd name="connsiteY10" fmla="*/ 37046 h 281362"/>
                <a:gd name="connsiteX11" fmla="*/ 100821 w 243846"/>
                <a:gd name="connsiteY11" fmla="*/ 243379 h 281362"/>
                <a:gd name="connsiteX12" fmla="*/ 68934 w 243846"/>
                <a:gd name="connsiteY12" fmla="*/ 243379 h 281362"/>
                <a:gd name="connsiteX13" fmla="*/ 68934 w 243846"/>
                <a:gd name="connsiteY13" fmla="*/ 254633 h 281362"/>
                <a:gd name="connsiteX14" fmla="*/ 177727 w 243846"/>
                <a:gd name="connsiteY14" fmla="*/ 254633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846" h="281362">
                  <a:moveTo>
                    <a:pt x="177727" y="254633"/>
                  </a:moveTo>
                  <a:lnTo>
                    <a:pt x="177727" y="243379"/>
                  </a:lnTo>
                  <a:lnTo>
                    <a:pt x="145839" y="243379"/>
                  </a:lnTo>
                  <a:lnTo>
                    <a:pt x="145839" y="37046"/>
                  </a:lnTo>
                  <a:cubicBezTo>
                    <a:pt x="194609" y="35170"/>
                    <a:pt x="202112" y="44549"/>
                    <a:pt x="207739" y="87691"/>
                  </a:cubicBezTo>
                  <a:lnTo>
                    <a:pt x="218993" y="87691"/>
                  </a:lnTo>
                  <a:lnTo>
                    <a:pt x="215242" y="27667"/>
                  </a:lnTo>
                  <a:lnTo>
                    <a:pt x="31419" y="27667"/>
                  </a:lnTo>
                  <a:lnTo>
                    <a:pt x="27667" y="87691"/>
                  </a:lnTo>
                  <a:lnTo>
                    <a:pt x="38922" y="87691"/>
                  </a:lnTo>
                  <a:cubicBezTo>
                    <a:pt x="44549" y="44549"/>
                    <a:pt x="53928" y="35170"/>
                    <a:pt x="100821" y="37046"/>
                  </a:cubicBezTo>
                  <a:lnTo>
                    <a:pt x="100821" y="243379"/>
                  </a:lnTo>
                  <a:lnTo>
                    <a:pt x="68934" y="243379"/>
                  </a:lnTo>
                  <a:lnTo>
                    <a:pt x="68934" y="254633"/>
                  </a:lnTo>
                  <a:lnTo>
                    <a:pt x="177727" y="254633"/>
                  </a:lnTo>
                  <a:close/>
                </a:path>
              </a:pathLst>
            </a:custGeom>
            <a:grpFill/>
            <a:ln w="1873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7D1753E8-83A7-4E3D-8E6A-E432343842CE}"/>
                </a:ext>
              </a:extLst>
            </p:cNvPr>
            <p:cNvSpPr/>
            <p:nvPr/>
          </p:nvSpPr>
          <p:spPr>
            <a:xfrm>
              <a:off x="7779711" y="4311007"/>
              <a:ext cx="525209" cy="281363"/>
            </a:xfrm>
            <a:custGeom>
              <a:avLst/>
              <a:gdLst>
                <a:gd name="connsiteX0" fmla="*/ 511609 w 525208"/>
                <a:gd name="connsiteY0" fmla="*/ 38922 h 281362"/>
                <a:gd name="connsiteX1" fmla="*/ 511609 w 525208"/>
                <a:gd name="connsiteY1" fmla="*/ 27667 h 281362"/>
                <a:gd name="connsiteX2" fmla="*/ 427201 w 525208"/>
                <a:gd name="connsiteY2" fmla="*/ 27667 h 281362"/>
                <a:gd name="connsiteX3" fmla="*/ 378432 w 525208"/>
                <a:gd name="connsiteY3" fmla="*/ 181479 h 281362"/>
                <a:gd name="connsiteX4" fmla="*/ 329662 w 525208"/>
                <a:gd name="connsiteY4" fmla="*/ 27667 h 281362"/>
                <a:gd name="connsiteX5" fmla="*/ 245254 w 525208"/>
                <a:gd name="connsiteY5" fmla="*/ 27667 h 281362"/>
                <a:gd name="connsiteX6" fmla="*/ 245254 w 525208"/>
                <a:gd name="connsiteY6" fmla="*/ 38922 h 281362"/>
                <a:gd name="connsiteX7" fmla="*/ 275266 w 525208"/>
                <a:gd name="connsiteY7" fmla="*/ 38922 h 281362"/>
                <a:gd name="connsiteX8" fmla="*/ 275266 w 525208"/>
                <a:gd name="connsiteY8" fmla="*/ 241503 h 281362"/>
                <a:gd name="connsiteX9" fmla="*/ 243378 w 525208"/>
                <a:gd name="connsiteY9" fmla="*/ 241503 h 281362"/>
                <a:gd name="connsiteX10" fmla="*/ 213366 w 525208"/>
                <a:gd name="connsiteY10" fmla="*/ 211491 h 281362"/>
                <a:gd name="connsiteX11" fmla="*/ 147715 w 525208"/>
                <a:gd name="connsiteY11" fmla="*/ 128958 h 281362"/>
                <a:gd name="connsiteX12" fmla="*/ 147715 w 525208"/>
                <a:gd name="connsiteY12" fmla="*/ 128958 h 281362"/>
                <a:gd name="connsiteX13" fmla="*/ 220869 w 525208"/>
                <a:gd name="connsiteY13" fmla="*/ 78313 h 281362"/>
                <a:gd name="connsiteX14" fmla="*/ 138336 w 525208"/>
                <a:gd name="connsiteY14" fmla="*/ 27667 h 281362"/>
                <a:gd name="connsiteX15" fmla="*/ 27667 w 525208"/>
                <a:gd name="connsiteY15" fmla="*/ 27667 h 281362"/>
                <a:gd name="connsiteX16" fmla="*/ 27667 w 525208"/>
                <a:gd name="connsiteY16" fmla="*/ 38922 h 281362"/>
                <a:gd name="connsiteX17" fmla="*/ 57679 w 525208"/>
                <a:gd name="connsiteY17" fmla="*/ 38922 h 281362"/>
                <a:gd name="connsiteX18" fmla="*/ 57679 w 525208"/>
                <a:gd name="connsiteY18" fmla="*/ 241503 h 281362"/>
                <a:gd name="connsiteX19" fmla="*/ 27667 w 525208"/>
                <a:gd name="connsiteY19" fmla="*/ 241503 h 281362"/>
                <a:gd name="connsiteX20" fmla="*/ 27667 w 525208"/>
                <a:gd name="connsiteY20" fmla="*/ 252757 h 281362"/>
                <a:gd name="connsiteX21" fmla="*/ 130833 w 525208"/>
                <a:gd name="connsiteY21" fmla="*/ 252757 h 281362"/>
                <a:gd name="connsiteX22" fmla="*/ 130833 w 525208"/>
                <a:gd name="connsiteY22" fmla="*/ 241503 h 281362"/>
                <a:gd name="connsiteX23" fmla="*/ 100821 w 525208"/>
                <a:gd name="connsiteY23" fmla="*/ 241503 h 281362"/>
                <a:gd name="connsiteX24" fmla="*/ 100821 w 525208"/>
                <a:gd name="connsiteY24" fmla="*/ 134585 h 281362"/>
                <a:gd name="connsiteX25" fmla="*/ 151466 w 525208"/>
                <a:gd name="connsiteY25" fmla="*/ 145840 h 281362"/>
                <a:gd name="connsiteX26" fmla="*/ 164597 w 525208"/>
                <a:gd name="connsiteY26" fmla="*/ 203988 h 281362"/>
                <a:gd name="connsiteX27" fmla="*/ 217117 w 525208"/>
                <a:gd name="connsiteY27" fmla="*/ 250882 h 281362"/>
                <a:gd name="connsiteX28" fmla="*/ 316532 w 525208"/>
                <a:gd name="connsiteY28" fmla="*/ 250882 h 281362"/>
                <a:gd name="connsiteX29" fmla="*/ 316532 w 525208"/>
                <a:gd name="connsiteY29" fmla="*/ 239627 h 281362"/>
                <a:gd name="connsiteX30" fmla="*/ 288396 w 525208"/>
                <a:gd name="connsiteY30" fmla="*/ 239627 h 281362"/>
                <a:gd name="connsiteX31" fmla="*/ 288396 w 525208"/>
                <a:gd name="connsiteY31" fmla="*/ 42673 h 281362"/>
                <a:gd name="connsiteX32" fmla="*/ 288396 w 525208"/>
                <a:gd name="connsiteY32" fmla="*/ 42673 h 281362"/>
                <a:gd name="connsiteX33" fmla="*/ 355923 w 525208"/>
                <a:gd name="connsiteY33" fmla="*/ 252757 h 281362"/>
                <a:gd name="connsiteX34" fmla="*/ 369053 w 525208"/>
                <a:gd name="connsiteY34" fmla="*/ 252757 h 281362"/>
                <a:gd name="connsiteX35" fmla="*/ 438455 w 525208"/>
                <a:gd name="connsiteY35" fmla="*/ 42673 h 281362"/>
                <a:gd name="connsiteX36" fmla="*/ 440331 w 525208"/>
                <a:gd name="connsiteY36" fmla="*/ 42673 h 281362"/>
                <a:gd name="connsiteX37" fmla="*/ 440331 w 525208"/>
                <a:gd name="connsiteY37" fmla="*/ 243379 h 281362"/>
                <a:gd name="connsiteX38" fmla="*/ 410319 w 525208"/>
                <a:gd name="connsiteY38" fmla="*/ 243379 h 281362"/>
                <a:gd name="connsiteX39" fmla="*/ 410319 w 525208"/>
                <a:gd name="connsiteY39" fmla="*/ 254633 h 281362"/>
                <a:gd name="connsiteX40" fmla="*/ 513485 w 525208"/>
                <a:gd name="connsiteY40" fmla="*/ 254633 h 281362"/>
                <a:gd name="connsiteX41" fmla="*/ 513485 w 525208"/>
                <a:gd name="connsiteY41" fmla="*/ 243379 h 281362"/>
                <a:gd name="connsiteX42" fmla="*/ 481598 w 525208"/>
                <a:gd name="connsiteY42" fmla="*/ 243379 h 281362"/>
                <a:gd name="connsiteX43" fmla="*/ 481598 w 525208"/>
                <a:gd name="connsiteY43" fmla="*/ 38922 h 281362"/>
                <a:gd name="connsiteX44" fmla="*/ 511609 w 525208"/>
                <a:gd name="connsiteY44" fmla="*/ 38922 h 281362"/>
                <a:gd name="connsiteX45" fmla="*/ 100821 w 525208"/>
                <a:gd name="connsiteY45" fmla="*/ 123331 h 281362"/>
                <a:gd name="connsiteX46" fmla="*/ 100821 w 525208"/>
                <a:gd name="connsiteY46" fmla="*/ 38922 h 281362"/>
                <a:gd name="connsiteX47" fmla="*/ 130833 w 525208"/>
                <a:gd name="connsiteY47" fmla="*/ 38922 h 281362"/>
                <a:gd name="connsiteX48" fmla="*/ 172100 w 525208"/>
                <a:gd name="connsiteY48" fmla="*/ 83940 h 281362"/>
                <a:gd name="connsiteX49" fmla="*/ 128958 w 525208"/>
                <a:gd name="connsiteY49" fmla="*/ 125206 h 281362"/>
                <a:gd name="connsiteX50" fmla="*/ 100821 w 525208"/>
                <a:gd name="connsiteY50" fmla="*/ 125206 h 2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208" h="281362">
                  <a:moveTo>
                    <a:pt x="511609" y="38922"/>
                  </a:moveTo>
                  <a:lnTo>
                    <a:pt x="511609" y="27667"/>
                  </a:lnTo>
                  <a:lnTo>
                    <a:pt x="427201" y="27667"/>
                  </a:lnTo>
                  <a:lnTo>
                    <a:pt x="378432" y="181479"/>
                  </a:lnTo>
                  <a:lnTo>
                    <a:pt x="329662" y="27667"/>
                  </a:lnTo>
                  <a:lnTo>
                    <a:pt x="245254" y="27667"/>
                  </a:lnTo>
                  <a:lnTo>
                    <a:pt x="245254" y="38922"/>
                  </a:lnTo>
                  <a:lnTo>
                    <a:pt x="275266" y="38922"/>
                  </a:lnTo>
                  <a:lnTo>
                    <a:pt x="275266" y="241503"/>
                  </a:lnTo>
                  <a:lnTo>
                    <a:pt x="243378" y="241503"/>
                  </a:lnTo>
                  <a:cubicBezTo>
                    <a:pt x="213366" y="241503"/>
                    <a:pt x="213366" y="217118"/>
                    <a:pt x="213366" y="211491"/>
                  </a:cubicBezTo>
                  <a:cubicBezTo>
                    <a:pt x="213366" y="157094"/>
                    <a:pt x="202112" y="136461"/>
                    <a:pt x="147715" y="128958"/>
                  </a:cubicBezTo>
                  <a:lnTo>
                    <a:pt x="147715" y="128958"/>
                  </a:lnTo>
                  <a:cubicBezTo>
                    <a:pt x="179603" y="125206"/>
                    <a:pt x="220869" y="115828"/>
                    <a:pt x="220869" y="78313"/>
                  </a:cubicBezTo>
                  <a:cubicBezTo>
                    <a:pt x="220869" y="31419"/>
                    <a:pt x="175851" y="27667"/>
                    <a:pt x="138336" y="27667"/>
                  </a:cubicBezTo>
                  <a:lnTo>
                    <a:pt x="27667" y="27667"/>
                  </a:lnTo>
                  <a:lnTo>
                    <a:pt x="27667" y="38922"/>
                  </a:lnTo>
                  <a:lnTo>
                    <a:pt x="57679" y="38922"/>
                  </a:lnTo>
                  <a:lnTo>
                    <a:pt x="57679" y="241503"/>
                  </a:lnTo>
                  <a:lnTo>
                    <a:pt x="27667" y="241503"/>
                  </a:lnTo>
                  <a:lnTo>
                    <a:pt x="27667" y="252757"/>
                  </a:lnTo>
                  <a:lnTo>
                    <a:pt x="130833" y="252757"/>
                  </a:lnTo>
                  <a:lnTo>
                    <a:pt x="130833" y="241503"/>
                  </a:lnTo>
                  <a:lnTo>
                    <a:pt x="100821" y="241503"/>
                  </a:lnTo>
                  <a:lnTo>
                    <a:pt x="100821" y="134585"/>
                  </a:lnTo>
                  <a:cubicBezTo>
                    <a:pt x="119579" y="134585"/>
                    <a:pt x="140212" y="138337"/>
                    <a:pt x="151466" y="145840"/>
                  </a:cubicBezTo>
                  <a:cubicBezTo>
                    <a:pt x="160845" y="153343"/>
                    <a:pt x="164597" y="175852"/>
                    <a:pt x="164597" y="203988"/>
                  </a:cubicBezTo>
                  <a:cubicBezTo>
                    <a:pt x="164597" y="237751"/>
                    <a:pt x="183354" y="250882"/>
                    <a:pt x="217117" y="250882"/>
                  </a:cubicBezTo>
                  <a:lnTo>
                    <a:pt x="316532" y="250882"/>
                  </a:lnTo>
                  <a:lnTo>
                    <a:pt x="316532" y="239627"/>
                  </a:lnTo>
                  <a:lnTo>
                    <a:pt x="288396" y="239627"/>
                  </a:lnTo>
                  <a:lnTo>
                    <a:pt x="288396" y="42673"/>
                  </a:lnTo>
                  <a:lnTo>
                    <a:pt x="288396" y="42673"/>
                  </a:lnTo>
                  <a:lnTo>
                    <a:pt x="355923" y="252757"/>
                  </a:lnTo>
                  <a:lnTo>
                    <a:pt x="369053" y="252757"/>
                  </a:lnTo>
                  <a:lnTo>
                    <a:pt x="438455" y="42673"/>
                  </a:lnTo>
                  <a:lnTo>
                    <a:pt x="440331" y="42673"/>
                  </a:lnTo>
                  <a:lnTo>
                    <a:pt x="440331" y="243379"/>
                  </a:lnTo>
                  <a:lnTo>
                    <a:pt x="410319" y="243379"/>
                  </a:lnTo>
                  <a:lnTo>
                    <a:pt x="410319" y="254633"/>
                  </a:lnTo>
                  <a:lnTo>
                    <a:pt x="513485" y="254633"/>
                  </a:lnTo>
                  <a:lnTo>
                    <a:pt x="513485" y="243379"/>
                  </a:lnTo>
                  <a:lnTo>
                    <a:pt x="481598" y="243379"/>
                  </a:lnTo>
                  <a:lnTo>
                    <a:pt x="481598" y="38922"/>
                  </a:lnTo>
                  <a:lnTo>
                    <a:pt x="511609" y="38922"/>
                  </a:lnTo>
                  <a:close/>
                  <a:moveTo>
                    <a:pt x="100821" y="123331"/>
                  </a:moveTo>
                  <a:lnTo>
                    <a:pt x="100821" y="38922"/>
                  </a:lnTo>
                  <a:lnTo>
                    <a:pt x="130833" y="38922"/>
                  </a:lnTo>
                  <a:cubicBezTo>
                    <a:pt x="160845" y="38922"/>
                    <a:pt x="172100" y="46425"/>
                    <a:pt x="172100" y="83940"/>
                  </a:cubicBezTo>
                  <a:cubicBezTo>
                    <a:pt x="172100" y="113952"/>
                    <a:pt x="158969" y="125206"/>
                    <a:pt x="128958" y="125206"/>
                  </a:cubicBezTo>
                  <a:lnTo>
                    <a:pt x="100821" y="125206"/>
                  </a:lnTo>
                  <a:close/>
                </a:path>
              </a:pathLst>
            </a:custGeom>
            <a:grpFill/>
            <a:ln w="1873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9AD2AC8B-6CC5-4F04-99DB-777C05C0C443}"/>
                </a:ext>
              </a:extLst>
            </p:cNvPr>
            <p:cNvSpPr/>
            <p:nvPr/>
          </p:nvSpPr>
          <p:spPr>
            <a:xfrm>
              <a:off x="7464586" y="4297877"/>
              <a:ext cx="300119" cy="300120"/>
            </a:xfrm>
            <a:custGeom>
              <a:avLst/>
              <a:gdLst>
                <a:gd name="connsiteX0" fmla="*/ 160845 w 300119"/>
                <a:gd name="connsiteY0" fmla="*/ 27667 h 300120"/>
                <a:gd name="connsiteX1" fmla="*/ 127082 w 300119"/>
                <a:gd name="connsiteY1" fmla="*/ 27667 h 300120"/>
                <a:gd name="connsiteX2" fmla="*/ 127082 w 300119"/>
                <a:gd name="connsiteY2" fmla="*/ 55804 h 300120"/>
                <a:gd name="connsiteX3" fmla="*/ 70809 w 300119"/>
                <a:gd name="connsiteY3" fmla="*/ 55804 h 300120"/>
                <a:gd name="connsiteX4" fmla="*/ 70809 w 300119"/>
                <a:gd name="connsiteY4" fmla="*/ 112076 h 300120"/>
                <a:gd name="connsiteX5" fmla="*/ 27667 w 300119"/>
                <a:gd name="connsiteY5" fmla="*/ 112076 h 300120"/>
                <a:gd name="connsiteX6" fmla="*/ 27667 w 300119"/>
                <a:gd name="connsiteY6" fmla="*/ 194609 h 300120"/>
                <a:gd name="connsiteX7" fmla="*/ 70809 w 300119"/>
                <a:gd name="connsiteY7" fmla="*/ 194609 h 300120"/>
                <a:gd name="connsiteX8" fmla="*/ 70809 w 300119"/>
                <a:gd name="connsiteY8" fmla="*/ 250882 h 300120"/>
                <a:gd name="connsiteX9" fmla="*/ 127082 w 300119"/>
                <a:gd name="connsiteY9" fmla="*/ 250882 h 300120"/>
                <a:gd name="connsiteX10" fmla="*/ 127082 w 300119"/>
                <a:gd name="connsiteY10" fmla="*/ 277142 h 300120"/>
                <a:gd name="connsiteX11" fmla="*/ 157094 w 300119"/>
                <a:gd name="connsiteY11" fmla="*/ 277142 h 300120"/>
                <a:gd name="connsiteX12" fmla="*/ 290272 w 300119"/>
                <a:gd name="connsiteY12" fmla="*/ 151467 h 300120"/>
                <a:gd name="connsiteX13" fmla="*/ 160845 w 300119"/>
                <a:gd name="connsiteY13" fmla="*/ 27667 h 3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119" h="300120">
                  <a:moveTo>
                    <a:pt x="160845" y="27667"/>
                  </a:moveTo>
                  <a:lnTo>
                    <a:pt x="127082" y="27667"/>
                  </a:lnTo>
                  <a:lnTo>
                    <a:pt x="127082" y="55804"/>
                  </a:lnTo>
                  <a:lnTo>
                    <a:pt x="70809" y="55804"/>
                  </a:lnTo>
                  <a:lnTo>
                    <a:pt x="70809" y="112076"/>
                  </a:lnTo>
                  <a:lnTo>
                    <a:pt x="27667" y="112076"/>
                  </a:lnTo>
                  <a:lnTo>
                    <a:pt x="27667" y="194609"/>
                  </a:lnTo>
                  <a:lnTo>
                    <a:pt x="70809" y="194609"/>
                  </a:lnTo>
                  <a:lnTo>
                    <a:pt x="70809" y="250882"/>
                  </a:lnTo>
                  <a:lnTo>
                    <a:pt x="127082" y="250882"/>
                  </a:lnTo>
                  <a:lnTo>
                    <a:pt x="127082" y="277142"/>
                  </a:lnTo>
                  <a:lnTo>
                    <a:pt x="157094" y="277142"/>
                  </a:lnTo>
                  <a:cubicBezTo>
                    <a:pt x="226496" y="277142"/>
                    <a:pt x="290272" y="220870"/>
                    <a:pt x="290272" y="151467"/>
                  </a:cubicBezTo>
                  <a:cubicBezTo>
                    <a:pt x="290272" y="83940"/>
                    <a:pt x="232123" y="27667"/>
                    <a:pt x="160845" y="27667"/>
                  </a:cubicBezTo>
                </a:path>
              </a:pathLst>
            </a:custGeom>
            <a:solidFill>
              <a:schemeClr val="tx2"/>
            </a:solidFill>
            <a:ln w="1873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9F01C306-37F5-4DEE-AD07-750A5E378DB0}"/>
                </a:ext>
              </a:extLst>
            </p:cNvPr>
            <p:cNvSpPr/>
            <p:nvPr/>
          </p:nvSpPr>
          <p:spPr>
            <a:xfrm>
              <a:off x="7802220" y="4590494"/>
              <a:ext cx="131302" cy="131303"/>
            </a:xfrm>
            <a:custGeom>
              <a:avLst/>
              <a:gdLst>
                <a:gd name="connsiteX0" fmla="*/ 35170 w 131302"/>
                <a:gd name="connsiteY0" fmla="*/ 40798 h 131302"/>
                <a:gd name="connsiteX1" fmla="*/ 33294 w 131302"/>
                <a:gd name="connsiteY1" fmla="*/ 38922 h 131302"/>
                <a:gd name="connsiteX2" fmla="*/ 27667 w 131302"/>
                <a:gd name="connsiteY2" fmla="*/ 38922 h 131302"/>
                <a:gd name="connsiteX3" fmla="*/ 27667 w 131302"/>
                <a:gd name="connsiteY3" fmla="*/ 27667 h 131302"/>
                <a:gd name="connsiteX4" fmla="*/ 40797 w 131302"/>
                <a:gd name="connsiteY4" fmla="*/ 27667 h 131302"/>
                <a:gd name="connsiteX5" fmla="*/ 48300 w 131302"/>
                <a:gd name="connsiteY5" fmla="*/ 35170 h 131302"/>
                <a:gd name="connsiteX6" fmla="*/ 48300 w 131302"/>
                <a:gd name="connsiteY6" fmla="*/ 83940 h 131302"/>
                <a:gd name="connsiteX7" fmla="*/ 68934 w 131302"/>
                <a:gd name="connsiteY7" fmla="*/ 104573 h 131302"/>
                <a:gd name="connsiteX8" fmla="*/ 89567 w 131302"/>
                <a:gd name="connsiteY8" fmla="*/ 83940 h 131302"/>
                <a:gd name="connsiteX9" fmla="*/ 89567 w 131302"/>
                <a:gd name="connsiteY9" fmla="*/ 35170 h 131302"/>
                <a:gd name="connsiteX10" fmla="*/ 97070 w 131302"/>
                <a:gd name="connsiteY10" fmla="*/ 27667 h 131302"/>
                <a:gd name="connsiteX11" fmla="*/ 110200 w 131302"/>
                <a:gd name="connsiteY11" fmla="*/ 27667 h 131302"/>
                <a:gd name="connsiteX12" fmla="*/ 110200 w 131302"/>
                <a:gd name="connsiteY12" fmla="*/ 38922 h 131302"/>
                <a:gd name="connsiteX13" fmla="*/ 104573 w 131302"/>
                <a:gd name="connsiteY13" fmla="*/ 38922 h 131302"/>
                <a:gd name="connsiteX14" fmla="*/ 102697 w 131302"/>
                <a:gd name="connsiteY14" fmla="*/ 40798 h 131302"/>
                <a:gd name="connsiteX15" fmla="*/ 102697 w 131302"/>
                <a:gd name="connsiteY15" fmla="*/ 83940 h 131302"/>
                <a:gd name="connsiteX16" fmla="*/ 68934 w 131302"/>
                <a:gd name="connsiteY16" fmla="*/ 115828 h 131302"/>
                <a:gd name="connsiteX17" fmla="*/ 35170 w 131302"/>
                <a:gd name="connsiteY17" fmla="*/ 83940 h 131302"/>
                <a:gd name="connsiteX18" fmla="*/ 35170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5170" y="40798"/>
                  </a:moveTo>
                  <a:cubicBezTo>
                    <a:pt x="35170" y="38922"/>
                    <a:pt x="33294" y="38922"/>
                    <a:pt x="33294" y="38922"/>
                  </a:cubicBezTo>
                  <a:lnTo>
                    <a:pt x="27667" y="38922"/>
                  </a:lnTo>
                  <a:lnTo>
                    <a:pt x="27667" y="27667"/>
                  </a:lnTo>
                  <a:lnTo>
                    <a:pt x="40797" y="27667"/>
                  </a:lnTo>
                  <a:cubicBezTo>
                    <a:pt x="46425" y="27667"/>
                    <a:pt x="48300" y="29543"/>
                    <a:pt x="48300" y="35170"/>
                  </a:cubicBezTo>
                  <a:lnTo>
                    <a:pt x="48300" y="83940"/>
                  </a:lnTo>
                  <a:cubicBezTo>
                    <a:pt x="48300" y="97070"/>
                    <a:pt x="57679" y="104573"/>
                    <a:pt x="68934" y="104573"/>
                  </a:cubicBezTo>
                  <a:cubicBezTo>
                    <a:pt x="82064" y="104573"/>
                    <a:pt x="89567" y="97070"/>
                    <a:pt x="89567" y="83940"/>
                  </a:cubicBezTo>
                  <a:lnTo>
                    <a:pt x="89567" y="35170"/>
                  </a:lnTo>
                  <a:cubicBezTo>
                    <a:pt x="89567" y="29543"/>
                    <a:pt x="91443" y="27667"/>
                    <a:pt x="97070" y="27667"/>
                  </a:cubicBezTo>
                  <a:lnTo>
                    <a:pt x="110200" y="27667"/>
                  </a:lnTo>
                  <a:lnTo>
                    <a:pt x="110200" y="38922"/>
                  </a:lnTo>
                  <a:lnTo>
                    <a:pt x="104573" y="38922"/>
                  </a:lnTo>
                  <a:cubicBezTo>
                    <a:pt x="102697" y="38922"/>
                    <a:pt x="102697" y="38922"/>
                    <a:pt x="102697" y="40798"/>
                  </a:cubicBezTo>
                  <a:lnTo>
                    <a:pt x="102697" y="83940"/>
                  </a:lnTo>
                  <a:cubicBezTo>
                    <a:pt x="102697" y="102697"/>
                    <a:pt x="89567" y="115828"/>
                    <a:pt x="68934" y="115828"/>
                  </a:cubicBezTo>
                  <a:cubicBezTo>
                    <a:pt x="48300" y="115828"/>
                    <a:pt x="35170" y="102697"/>
                    <a:pt x="35170" y="83940"/>
                  </a:cubicBezTo>
                  <a:lnTo>
                    <a:pt x="35170" y="40798"/>
                  </a:lnTo>
                  <a:close/>
                </a:path>
              </a:pathLst>
            </a:custGeom>
            <a:grpFill/>
            <a:ln w="1873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59960EB4-474D-4DB1-865E-B1AE18FEB53E}"/>
                </a:ext>
              </a:extLst>
            </p:cNvPr>
            <p:cNvSpPr/>
            <p:nvPr/>
          </p:nvSpPr>
          <p:spPr>
            <a:xfrm>
              <a:off x="7894131" y="4590494"/>
              <a:ext cx="131302" cy="131303"/>
            </a:xfrm>
            <a:custGeom>
              <a:avLst/>
              <a:gdLst>
                <a:gd name="connsiteX0" fmla="*/ 27667 w 131302"/>
                <a:gd name="connsiteY0" fmla="*/ 104573 h 131302"/>
                <a:gd name="connsiteX1" fmla="*/ 33294 w 131302"/>
                <a:gd name="connsiteY1" fmla="*/ 104573 h 131302"/>
                <a:gd name="connsiteX2" fmla="*/ 35170 w 131302"/>
                <a:gd name="connsiteY2" fmla="*/ 102697 h 131302"/>
                <a:gd name="connsiteX3" fmla="*/ 35170 w 131302"/>
                <a:gd name="connsiteY3" fmla="*/ 27667 h 131302"/>
                <a:gd name="connsiteX4" fmla="*/ 48300 w 131302"/>
                <a:gd name="connsiteY4" fmla="*/ 27667 h 131302"/>
                <a:gd name="connsiteX5" fmla="*/ 87691 w 131302"/>
                <a:gd name="connsiteY5" fmla="*/ 83940 h 131302"/>
                <a:gd name="connsiteX6" fmla="*/ 95194 w 131302"/>
                <a:gd name="connsiteY6" fmla="*/ 95194 h 131302"/>
                <a:gd name="connsiteX7" fmla="*/ 95194 w 131302"/>
                <a:gd name="connsiteY7" fmla="*/ 95194 h 131302"/>
                <a:gd name="connsiteX8" fmla="*/ 95194 w 131302"/>
                <a:gd name="connsiteY8" fmla="*/ 83940 h 131302"/>
                <a:gd name="connsiteX9" fmla="*/ 95194 w 131302"/>
                <a:gd name="connsiteY9" fmla="*/ 35170 h 131302"/>
                <a:gd name="connsiteX10" fmla="*/ 102697 w 131302"/>
                <a:gd name="connsiteY10" fmla="*/ 27667 h 131302"/>
                <a:gd name="connsiteX11" fmla="*/ 115827 w 131302"/>
                <a:gd name="connsiteY11" fmla="*/ 27667 h 131302"/>
                <a:gd name="connsiteX12" fmla="*/ 115827 w 131302"/>
                <a:gd name="connsiteY12" fmla="*/ 38922 h 131302"/>
                <a:gd name="connsiteX13" fmla="*/ 110200 w 131302"/>
                <a:gd name="connsiteY13" fmla="*/ 38922 h 131302"/>
                <a:gd name="connsiteX14" fmla="*/ 108324 w 131302"/>
                <a:gd name="connsiteY14" fmla="*/ 40798 h 131302"/>
                <a:gd name="connsiteX15" fmla="*/ 108324 w 131302"/>
                <a:gd name="connsiteY15" fmla="*/ 115828 h 131302"/>
                <a:gd name="connsiteX16" fmla="*/ 97070 w 131302"/>
                <a:gd name="connsiteY16" fmla="*/ 115828 h 131302"/>
                <a:gd name="connsiteX17" fmla="*/ 57679 w 131302"/>
                <a:gd name="connsiteY17" fmla="*/ 59555 h 131302"/>
                <a:gd name="connsiteX18" fmla="*/ 48300 w 131302"/>
                <a:gd name="connsiteY18" fmla="*/ 48301 h 131302"/>
                <a:gd name="connsiteX19" fmla="*/ 48300 w 131302"/>
                <a:gd name="connsiteY19" fmla="*/ 48301 h 131302"/>
                <a:gd name="connsiteX20" fmla="*/ 48300 w 131302"/>
                <a:gd name="connsiteY20" fmla="*/ 59555 h 131302"/>
                <a:gd name="connsiteX21" fmla="*/ 48300 w 131302"/>
                <a:gd name="connsiteY21" fmla="*/ 106449 h 131302"/>
                <a:gd name="connsiteX22" fmla="*/ 40797 w 131302"/>
                <a:gd name="connsiteY22" fmla="*/ 113952 h 131302"/>
                <a:gd name="connsiteX23" fmla="*/ 27667 w 131302"/>
                <a:gd name="connsiteY23" fmla="*/ 113952 h 131302"/>
                <a:gd name="connsiteX24" fmla="*/ 27667 w 131302"/>
                <a:gd name="connsiteY24" fmla="*/ 10457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302" h="131302">
                  <a:moveTo>
                    <a:pt x="27667" y="104573"/>
                  </a:moveTo>
                  <a:lnTo>
                    <a:pt x="33294" y="104573"/>
                  </a:lnTo>
                  <a:cubicBezTo>
                    <a:pt x="35170" y="104573"/>
                    <a:pt x="35170" y="102697"/>
                    <a:pt x="35170" y="102697"/>
                  </a:cubicBezTo>
                  <a:lnTo>
                    <a:pt x="35170" y="27667"/>
                  </a:lnTo>
                  <a:lnTo>
                    <a:pt x="48300" y="27667"/>
                  </a:lnTo>
                  <a:lnTo>
                    <a:pt x="87691" y="83940"/>
                  </a:lnTo>
                  <a:cubicBezTo>
                    <a:pt x="91443" y="89567"/>
                    <a:pt x="95194" y="95194"/>
                    <a:pt x="95194" y="95194"/>
                  </a:cubicBezTo>
                  <a:lnTo>
                    <a:pt x="95194" y="95194"/>
                  </a:lnTo>
                  <a:cubicBezTo>
                    <a:pt x="95194" y="95194"/>
                    <a:pt x="95194" y="87691"/>
                    <a:pt x="95194" y="83940"/>
                  </a:cubicBezTo>
                  <a:lnTo>
                    <a:pt x="95194" y="35170"/>
                  </a:lnTo>
                  <a:cubicBezTo>
                    <a:pt x="95194" y="29543"/>
                    <a:pt x="97070" y="27667"/>
                    <a:pt x="102697" y="27667"/>
                  </a:cubicBezTo>
                  <a:lnTo>
                    <a:pt x="115827" y="27667"/>
                  </a:lnTo>
                  <a:lnTo>
                    <a:pt x="115827" y="38922"/>
                  </a:lnTo>
                  <a:lnTo>
                    <a:pt x="110200" y="38922"/>
                  </a:lnTo>
                  <a:cubicBezTo>
                    <a:pt x="108324" y="38922"/>
                    <a:pt x="108324" y="38922"/>
                    <a:pt x="108324" y="40798"/>
                  </a:cubicBezTo>
                  <a:lnTo>
                    <a:pt x="108324" y="115828"/>
                  </a:lnTo>
                  <a:lnTo>
                    <a:pt x="97070" y="115828"/>
                  </a:lnTo>
                  <a:lnTo>
                    <a:pt x="57679" y="59555"/>
                  </a:lnTo>
                  <a:cubicBezTo>
                    <a:pt x="52052" y="53928"/>
                    <a:pt x="48300" y="48301"/>
                    <a:pt x="48300" y="48301"/>
                  </a:cubicBezTo>
                  <a:lnTo>
                    <a:pt x="48300" y="48301"/>
                  </a:lnTo>
                  <a:cubicBezTo>
                    <a:pt x="48300" y="48301"/>
                    <a:pt x="48300" y="55804"/>
                    <a:pt x="48300" y="59555"/>
                  </a:cubicBezTo>
                  <a:lnTo>
                    <a:pt x="48300" y="106449"/>
                  </a:lnTo>
                  <a:cubicBezTo>
                    <a:pt x="48300" y="112076"/>
                    <a:pt x="46425" y="113952"/>
                    <a:pt x="40797" y="113952"/>
                  </a:cubicBezTo>
                  <a:lnTo>
                    <a:pt x="27667" y="113952"/>
                  </a:lnTo>
                  <a:lnTo>
                    <a:pt x="27667" y="104573"/>
                  </a:lnTo>
                  <a:close/>
                </a:path>
              </a:pathLst>
            </a:custGeom>
            <a:grpFill/>
            <a:ln w="1873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A5D88A2-A63E-464A-B15B-F715C7086128}"/>
                </a:ext>
              </a:extLst>
            </p:cNvPr>
            <p:cNvSpPr/>
            <p:nvPr/>
          </p:nvSpPr>
          <p:spPr>
            <a:xfrm>
              <a:off x="7995422" y="4590494"/>
              <a:ext cx="75030" cy="131303"/>
            </a:xfrm>
            <a:custGeom>
              <a:avLst/>
              <a:gdLst>
                <a:gd name="connsiteX0" fmla="*/ 27667 w 75029"/>
                <a:gd name="connsiteY0" fmla="*/ 104573 h 131302"/>
                <a:gd name="connsiteX1" fmla="*/ 37046 w 75029"/>
                <a:gd name="connsiteY1" fmla="*/ 104573 h 131302"/>
                <a:gd name="connsiteX2" fmla="*/ 37046 w 75029"/>
                <a:gd name="connsiteY2" fmla="*/ 37046 h 131302"/>
                <a:gd name="connsiteX3" fmla="*/ 27667 w 75029"/>
                <a:gd name="connsiteY3" fmla="*/ 37046 h 131302"/>
                <a:gd name="connsiteX4" fmla="*/ 27667 w 75029"/>
                <a:gd name="connsiteY4" fmla="*/ 27667 h 131302"/>
                <a:gd name="connsiteX5" fmla="*/ 57679 w 75029"/>
                <a:gd name="connsiteY5" fmla="*/ 27667 h 131302"/>
                <a:gd name="connsiteX6" fmla="*/ 57679 w 75029"/>
                <a:gd name="connsiteY6" fmla="*/ 37046 h 131302"/>
                <a:gd name="connsiteX7" fmla="*/ 50176 w 75029"/>
                <a:gd name="connsiteY7" fmla="*/ 37046 h 131302"/>
                <a:gd name="connsiteX8" fmla="*/ 50176 w 75029"/>
                <a:gd name="connsiteY8" fmla="*/ 104573 h 131302"/>
                <a:gd name="connsiteX9" fmla="*/ 57679 w 75029"/>
                <a:gd name="connsiteY9" fmla="*/ 104573 h 131302"/>
                <a:gd name="connsiteX10" fmla="*/ 57679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7046" y="104573"/>
                  </a:lnTo>
                  <a:lnTo>
                    <a:pt x="37046" y="37046"/>
                  </a:lnTo>
                  <a:lnTo>
                    <a:pt x="27667" y="37046"/>
                  </a:lnTo>
                  <a:lnTo>
                    <a:pt x="27667" y="27667"/>
                  </a:lnTo>
                  <a:lnTo>
                    <a:pt x="57679" y="27667"/>
                  </a:lnTo>
                  <a:lnTo>
                    <a:pt x="57679" y="37046"/>
                  </a:lnTo>
                  <a:lnTo>
                    <a:pt x="50176" y="37046"/>
                  </a:lnTo>
                  <a:lnTo>
                    <a:pt x="50176" y="104573"/>
                  </a:lnTo>
                  <a:lnTo>
                    <a:pt x="57679" y="104573"/>
                  </a:lnTo>
                  <a:lnTo>
                    <a:pt x="57679" y="115828"/>
                  </a:lnTo>
                  <a:lnTo>
                    <a:pt x="27667" y="115828"/>
                  </a:lnTo>
                  <a:close/>
                </a:path>
              </a:pathLst>
            </a:custGeom>
            <a:grpFill/>
            <a:ln w="1873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D9BF2F3-2F84-4EAB-8979-D34158D42430}"/>
                </a:ext>
              </a:extLst>
            </p:cNvPr>
            <p:cNvSpPr/>
            <p:nvPr/>
          </p:nvSpPr>
          <p:spPr>
            <a:xfrm>
              <a:off x="8034812" y="4590494"/>
              <a:ext cx="131302" cy="131303"/>
            </a:xfrm>
            <a:custGeom>
              <a:avLst/>
              <a:gdLst>
                <a:gd name="connsiteX0" fmla="*/ 33294 w 131302"/>
                <a:gd name="connsiteY0" fmla="*/ 40798 h 131302"/>
                <a:gd name="connsiteX1" fmla="*/ 29543 w 131302"/>
                <a:gd name="connsiteY1" fmla="*/ 38922 h 131302"/>
                <a:gd name="connsiteX2" fmla="*/ 27667 w 131302"/>
                <a:gd name="connsiteY2" fmla="*/ 38922 h 131302"/>
                <a:gd name="connsiteX3" fmla="*/ 27667 w 131302"/>
                <a:gd name="connsiteY3" fmla="*/ 27667 h 131302"/>
                <a:gd name="connsiteX4" fmla="*/ 35170 w 131302"/>
                <a:gd name="connsiteY4" fmla="*/ 27667 h 131302"/>
                <a:gd name="connsiteX5" fmla="*/ 46425 w 131302"/>
                <a:gd name="connsiteY5" fmla="*/ 35170 h 131302"/>
                <a:gd name="connsiteX6" fmla="*/ 65182 w 131302"/>
                <a:gd name="connsiteY6" fmla="*/ 89567 h 131302"/>
                <a:gd name="connsiteX7" fmla="*/ 68934 w 131302"/>
                <a:gd name="connsiteY7" fmla="*/ 100822 h 131302"/>
                <a:gd name="connsiteX8" fmla="*/ 68934 w 131302"/>
                <a:gd name="connsiteY8" fmla="*/ 100822 h 131302"/>
                <a:gd name="connsiteX9" fmla="*/ 72685 w 131302"/>
                <a:gd name="connsiteY9" fmla="*/ 89567 h 131302"/>
                <a:gd name="connsiteX10" fmla="*/ 91443 w 131302"/>
                <a:gd name="connsiteY10" fmla="*/ 35170 h 131302"/>
                <a:gd name="connsiteX11" fmla="*/ 102697 w 131302"/>
                <a:gd name="connsiteY11" fmla="*/ 27667 h 131302"/>
                <a:gd name="connsiteX12" fmla="*/ 110200 w 131302"/>
                <a:gd name="connsiteY12" fmla="*/ 27667 h 131302"/>
                <a:gd name="connsiteX13" fmla="*/ 110200 w 131302"/>
                <a:gd name="connsiteY13" fmla="*/ 38922 h 131302"/>
                <a:gd name="connsiteX14" fmla="*/ 108324 w 131302"/>
                <a:gd name="connsiteY14" fmla="*/ 38922 h 131302"/>
                <a:gd name="connsiteX15" fmla="*/ 104573 w 131302"/>
                <a:gd name="connsiteY15" fmla="*/ 40798 h 131302"/>
                <a:gd name="connsiteX16" fmla="*/ 76437 w 131302"/>
                <a:gd name="connsiteY16" fmla="*/ 115828 h 131302"/>
                <a:gd name="connsiteX17" fmla="*/ 63306 w 131302"/>
                <a:gd name="connsiteY17" fmla="*/ 115828 h 131302"/>
                <a:gd name="connsiteX18" fmla="*/ 33294 w 131302"/>
                <a:gd name="connsiteY18" fmla="*/ 4079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302" h="131302">
                  <a:moveTo>
                    <a:pt x="33294" y="40798"/>
                  </a:moveTo>
                  <a:cubicBezTo>
                    <a:pt x="33294" y="38922"/>
                    <a:pt x="31419" y="38922"/>
                    <a:pt x="29543" y="38922"/>
                  </a:cubicBezTo>
                  <a:lnTo>
                    <a:pt x="27667" y="38922"/>
                  </a:lnTo>
                  <a:lnTo>
                    <a:pt x="27667" y="27667"/>
                  </a:lnTo>
                  <a:lnTo>
                    <a:pt x="35170" y="27667"/>
                  </a:lnTo>
                  <a:cubicBezTo>
                    <a:pt x="40797" y="27667"/>
                    <a:pt x="44549" y="29543"/>
                    <a:pt x="46425" y="35170"/>
                  </a:cubicBezTo>
                  <a:lnTo>
                    <a:pt x="65182" y="89567"/>
                  </a:lnTo>
                  <a:cubicBezTo>
                    <a:pt x="67058" y="95194"/>
                    <a:pt x="68934" y="100822"/>
                    <a:pt x="68934" y="100822"/>
                  </a:cubicBezTo>
                  <a:lnTo>
                    <a:pt x="68934" y="100822"/>
                  </a:lnTo>
                  <a:cubicBezTo>
                    <a:pt x="68934" y="100822"/>
                    <a:pt x="70809" y="93319"/>
                    <a:pt x="72685" y="89567"/>
                  </a:cubicBezTo>
                  <a:lnTo>
                    <a:pt x="91443" y="35170"/>
                  </a:lnTo>
                  <a:cubicBezTo>
                    <a:pt x="93318" y="29543"/>
                    <a:pt x="95194" y="27667"/>
                    <a:pt x="102697" y="27667"/>
                  </a:cubicBezTo>
                  <a:lnTo>
                    <a:pt x="110200" y="27667"/>
                  </a:lnTo>
                  <a:lnTo>
                    <a:pt x="110200" y="38922"/>
                  </a:lnTo>
                  <a:lnTo>
                    <a:pt x="108324" y="38922"/>
                  </a:lnTo>
                  <a:cubicBezTo>
                    <a:pt x="106449" y="38922"/>
                    <a:pt x="104573" y="38922"/>
                    <a:pt x="104573" y="40798"/>
                  </a:cubicBezTo>
                  <a:lnTo>
                    <a:pt x="76437" y="115828"/>
                  </a:lnTo>
                  <a:lnTo>
                    <a:pt x="63306" y="115828"/>
                  </a:lnTo>
                  <a:lnTo>
                    <a:pt x="33294" y="40798"/>
                  </a:lnTo>
                  <a:close/>
                </a:path>
              </a:pathLst>
            </a:custGeom>
            <a:grpFill/>
            <a:ln w="1873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D44B2186-157A-48F5-90DF-6E3622D6F493}"/>
                </a:ext>
              </a:extLst>
            </p:cNvPr>
            <p:cNvSpPr/>
            <p:nvPr/>
          </p:nvSpPr>
          <p:spPr>
            <a:xfrm>
              <a:off x="8122972" y="4588618"/>
              <a:ext cx="112545" cy="131303"/>
            </a:xfrm>
            <a:custGeom>
              <a:avLst/>
              <a:gdLst>
                <a:gd name="connsiteX0" fmla="*/ 35170 w 112544"/>
                <a:gd name="connsiteY0" fmla="*/ 38922 h 131302"/>
                <a:gd name="connsiteX1" fmla="*/ 27667 w 112544"/>
                <a:gd name="connsiteY1" fmla="*/ 38922 h 131302"/>
                <a:gd name="connsiteX2" fmla="*/ 27667 w 112544"/>
                <a:gd name="connsiteY2" fmla="*/ 27667 h 131302"/>
                <a:gd name="connsiteX3" fmla="*/ 80188 w 112544"/>
                <a:gd name="connsiteY3" fmla="*/ 27667 h 131302"/>
                <a:gd name="connsiteX4" fmla="*/ 87691 w 112544"/>
                <a:gd name="connsiteY4" fmla="*/ 35170 h 131302"/>
                <a:gd name="connsiteX5" fmla="*/ 87691 w 112544"/>
                <a:gd name="connsiteY5" fmla="*/ 46425 h 131302"/>
                <a:gd name="connsiteX6" fmla="*/ 76437 w 112544"/>
                <a:gd name="connsiteY6" fmla="*/ 46425 h 131302"/>
                <a:gd name="connsiteX7" fmla="*/ 76437 w 112544"/>
                <a:gd name="connsiteY7" fmla="*/ 40798 h 131302"/>
                <a:gd name="connsiteX8" fmla="*/ 74561 w 112544"/>
                <a:gd name="connsiteY8" fmla="*/ 38922 h 131302"/>
                <a:gd name="connsiteX9" fmla="*/ 48300 w 112544"/>
                <a:gd name="connsiteY9" fmla="*/ 38922 h 131302"/>
                <a:gd name="connsiteX10" fmla="*/ 48300 w 112544"/>
                <a:gd name="connsiteY10" fmla="*/ 67058 h 131302"/>
                <a:gd name="connsiteX11" fmla="*/ 80188 w 112544"/>
                <a:gd name="connsiteY11" fmla="*/ 67058 h 131302"/>
                <a:gd name="connsiteX12" fmla="*/ 80188 w 112544"/>
                <a:gd name="connsiteY12" fmla="*/ 78313 h 131302"/>
                <a:gd name="connsiteX13" fmla="*/ 48300 w 112544"/>
                <a:gd name="connsiteY13" fmla="*/ 78313 h 131302"/>
                <a:gd name="connsiteX14" fmla="*/ 48300 w 112544"/>
                <a:gd name="connsiteY14" fmla="*/ 104573 h 131302"/>
                <a:gd name="connsiteX15" fmla="*/ 50176 w 112544"/>
                <a:gd name="connsiteY15" fmla="*/ 106449 h 131302"/>
                <a:gd name="connsiteX16" fmla="*/ 76437 w 112544"/>
                <a:gd name="connsiteY16" fmla="*/ 106449 h 131302"/>
                <a:gd name="connsiteX17" fmla="*/ 80188 w 112544"/>
                <a:gd name="connsiteY17" fmla="*/ 104573 h 131302"/>
                <a:gd name="connsiteX18" fmla="*/ 80188 w 112544"/>
                <a:gd name="connsiteY18" fmla="*/ 98946 h 131302"/>
                <a:gd name="connsiteX19" fmla="*/ 91443 w 112544"/>
                <a:gd name="connsiteY19" fmla="*/ 98946 h 131302"/>
                <a:gd name="connsiteX20" fmla="*/ 91443 w 112544"/>
                <a:gd name="connsiteY20" fmla="*/ 110200 h 131302"/>
                <a:gd name="connsiteX21" fmla="*/ 83940 w 112544"/>
                <a:gd name="connsiteY21" fmla="*/ 117703 h 131302"/>
                <a:gd name="connsiteX22" fmla="*/ 44549 w 112544"/>
                <a:gd name="connsiteY22" fmla="*/ 117703 h 131302"/>
                <a:gd name="connsiteX23" fmla="*/ 37046 w 112544"/>
                <a:gd name="connsiteY23" fmla="*/ 110200 h 131302"/>
                <a:gd name="connsiteX24" fmla="*/ 37046 w 112544"/>
                <a:gd name="connsiteY24"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44" h="131302">
                  <a:moveTo>
                    <a:pt x="35170" y="38922"/>
                  </a:moveTo>
                  <a:lnTo>
                    <a:pt x="27667" y="38922"/>
                  </a:lnTo>
                  <a:lnTo>
                    <a:pt x="27667" y="27667"/>
                  </a:lnTo>
                  <a:lnTo>
                    <a:pt x="80188" y="27667"/>
                  </a:lnTo>
                  <a:cubicBezTo>
                    <a:pt x="85815" y="27667"/>
                    <a:pt x="87691" y="29543"/>
                    <a:pt x="87691" y="35170"/>
                  </a:cubicBezTo>
                  <a:lnTo>
                    <a:pt x="87691" y="46425"/>
                  </a:lnTo>
                  <a:lnTo>
                    <a:pt x="76437" y="46425"/>
                  </a:lnTo>
                  <a:lnTo>
                    <a:pt x="76437" y="40798"/>
                  </a:lnTo>
                  <a:cubicBezTo>
                    <a:pt x="76437" y="38922"/>
                    <a:pt x="74561" y="38922"/>
                    <a:pt x="74561" y="38922"/>
                  </a:cubicBezTo>
                  <a:lnTo>
                    <a:pt x="48300" y="38922"/>
                  </a:lnTo>
                  <a:lnTo>
                    <a:pt x="48300" y="67058"/>
                  </a:lnTo>
                  <a:lnTo>
                    <a:pt x="80188" y="67058"/>
                  </a:lnTo>
                  <a:lnTo>
                    <a:pt x="80188" y="78313"/>
                  </a:lnTo>
                  <a:lnTo>
                    <a:pt x="48300" y="78313"/>
                  </a:lnTo>
                  <a:lnTo>
                    <a:pt x="48300" y="104573"/>
                  </a:lnTo>
                  <a:cubicBezTo>
                    <a:pt x="48300" y="106449"/>
                    <a:pt x="50176" y="106449"/>
                    <a:pt x="50176" y="106449"/>
                  </a:cubicBezTo>
                  <a:lnTo>
                    <a:pt x="76437" y="106449"/>
                  </a:lnTo>
                  <a:cubicBezTo>
                    <a:pt x="78312" y="106449"/>
                    <a:pt x="80188" y="104573"/>
                    <a:pt x="80188" y="104573"/>
                  </a:cubicBezTo>
                  <a:lnTo>
                    <a:pt x="80188" y="98946"/>
                  </a:lnTo>
                  <a:lnTo>
                    <a:pt x="91443" y="98946"/>
                  </a:lnTo>
                  <a:lnTo>
                    <a:pt x="91443" y="110200"/>
                  </a:lnTo>
                  <a:cubicBezTo>
                    <a:pt x="91443" y="115828"/>
                    <a:pt x="89567" y="117703"/>
                    <a:pt x="83940" y="117703"/>
                  </a:cubicBezTo>
                  <a:lnTo>
                    <a:pt x="44549" y="117703"/>
                  </a:lnTo>
                  <a:cubicBezTo>
                    <a:pt x="38922" y="117703"/>
                    <a:pt x="37046" y="115828"/>
                    <a:pt x="37046" y="110200"/>
                  </a:cubicBezTo>
                  <a:lnTo>
                    <a:pt x="37046" y="38922"/>
                  </a:lnTo>
                  <a:close/>
                </a:path>
              </a:pathLst>
            </a:custGeom>
            <a:grpFill/>
            <a:ln w="1873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833778C6-98D0-495C-ACCA-A5004A57F090}"/>
                </a:ext>
              </a:extLst>
            </p:cNvPr>
            <p:cNvSpPr/>
            <p:nvPr/>
          </p:nvSpPr>
          <p:spPr>
            <a:xfrm>
              <a:off x="8196126" y="4588618"/>
              <a:ext cx="112545" cy="131303"/>
            </a:xfrm>
            <a:custGeom>
              <a:avLst/>
              <a:gdLst>
                <a:gd name="connsiteX0" fmla="*/ 65182 w 112544"/>
                <a:gd name="connsiteY0" fmla="*/ 70810 h 131302"/>
                <a:gd name="connsiteX1" fmla="*/ 80188 w 112544"/>
                <a:gd name="connsiteY1" fmla="*/ 53928 h 131302"/>
                <a:gd name="connsiteX2" fmla="*/ 65182 w 112544"/>
                <a:gd name="connsiteY2" fmla="*/ 38922 h 131302"/>
                <a:gd name="connsiteX3" fmla="*/ 48300 w 112544"/>
                <a:gd name="connsiteY3" fmla="*/ 38922 h 131302"/>
                <a:gd name="connsiteX4" fmla="*/ 48300 w 112544"/>
                <a:gd name="connsiteY4" fmla="*/ 70810 h 131302"/>
                <a:gd name="connsiteX5" fmla="*/ 65182 w 112544"/>
                <a:gd name="connsiteY5" fmla="*/ 70810 h 131302"/>
                <a:gd name="connsiteX6" fmla="*/ 37046 w 112544"/>
                <a:gd name="connsiteY6" fmla="*/ 38922 h 131302"/>
                <a:gd name="connsiteX7" fmla="*/ 27667 w 112544"/>
                <a:gd name="connsiteY7" fmla="*/ 38922 h 131302"/>
                <a:gd name="connsiteX8" fmla="*/ 27667 w 112544"/>
                <a:gd name="connsiteY8" fmla="*/ 27667 h 131302"/>
                <a:gd name="connsiteX9" fmla="*/ 67058 w 112544"/>
                <a:gd name="connsiteY9" fmla="*/ 27667 h 131302"/>
                <a:gd name="connsiteX10" fmla="*/ 93318 w 112544"/>
                <a:gd name="connsiteY10" fmla="*/ 53928 h 131302"/>
                <a:gd name="connsiteX11" fmla="*/ 76437 w 112544"/>
                <a:gd name="connsiteY11" fmla="*/ 76437 h 131302"/>
                <a:gd name="connsiteX12" fmla="*/ 76437 w 112544"/>
                <a:gd name="connsiteY12" fmla="*/ 76437 h 131302"/>
                <a:gd name="connsiteX13" fmla="*/ 80188 w 112544"/>
                <a:gd name="connsiteY13" fmla="*/ 80188 h 131302"/>
                <a:gd name="connsiteX14" fmla="*/ 91443 w 112544"/>
                <a:gd name="connsiteY14" fmla="*/ 100822 h 131302"/>
                <a:gd name="connsiteX15" fmla="*/ 97070 w 112544"/>
                <a:gd name="connsiteY15" fmla="*/ 104573 h 131302"/>
                <a:gd name="connsiteX16" fmla="*/ 98946 w 112544"/>
                <a:gd name="connsiteY16" fmla="*/ 104573 h 131302"/>
                <a:gd name="connsiteX17" fmla="*/ 98946 w 112544"/>
                <a:gd name="connsiteY17" fmla="*/ 115828 h 131302"/>
                <a:gd name="connsiteX18" fmla="*/ 93318 w 112544"/>
                <a:gd name="connsiteY18" fmla="*/ 115828 h 131302"/>
                <a:gd name="connsiteX19" fmla="*/ 80188 w 112544"/>
                <a:gd name="connsiteY19" fmla="*/ 108325 h 131302"/>
                <a:gd name="connsiteX20" fmla="*/ 68934 w 112544"/>
                <a:gd name="connsiteY20" fmla="*/ 83940 h 131302"/>
                <a:gd name="connsiteX21" fmla="*/ 59555 w 112544"/>
                <a:gd name="connsiteY21" fmla="*/ 78313 h 131302"/>
                <a:gd name="connsiteX22" fmla="*/ 48300 w 112544"/>
                <a:gd name="connsiteY22" fmla="*/ 78313 h 131302"/>
                <a:gd name="connsiteX23" fmla="*/ 48300 w 112544"/>
                <a:gd name="connsiteY23" fmla="*/ 113952 h 131302"/>
                <a:gd name="connsiteX24" fmla="*/ 35170 w 112544"/>
                <a:gd name="connsiteY24" fmla="*/ 113952 h 131302"/>
                <a:gd name="connsiteX25" fmla="*/ 35170 w 112544"/>
                <a:gd name="connsiteY25" fmla="*/ 38922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544" h="131302">
                  <a:moveTo>
                    <a:pt x="65182" y="70810"/>
                  </a:moveTo>
                  <a:cubicBezTo>
                    <a:pt x="74561" y="70810"/>
                    <a:pt x="80188" y="65182"/>
                    <a:pt x="80188" y="53928"/>
                  </a:cubicBezTo>
                  <a:cubicBezTo>
                    <a:pt x="80188" y="44549"/>
                    <a:pt x="74561" y="38922"/>
                    <a:pt x="65182" y="38922"/>
                  </a:cubicBezTo>
                  <a:lnTo>
                    <a:pt x="48300" y="38922"/>
                  </a:lnTo>
                  <a:lnTo>
                    <a:pt x="48300" y="70810"/>
                  </a:lnTo>
                  <a:lnTo>
                    <a:pt x="65182" y="70810"/>
                  </a:lnTo>
                  <a:close/>
                  <a:moveTo>
                    <a:pt x="37046" y="38922"/>
                  </a:moveTo>
                  <a:lnTo>
                    <a:pt x="27667" y="38922"/>
                  </a:lnTo>
                  <a:lnTo>
                    <a:pt x="27667" y="27667"/>
                  </a:lnTo>
                  <a:lnTo>
                    <a:pt x="67058" y="27667"/>
                  </a:lnTo>
                  <a:cubicBezTo>
                    <a:pt x="82064" y="27667"/>
                    <a:pt x="93318" y="37046"/>
                    <a:pt x="93318" y="53928"/>
                  </a:cubicBezTo>
                  <a:cubicBezTo>
                    <a:pt x="93318" y="68934"/>
                    <a:pt x="83940" y="76437"/>
                    <a:pt x="76437" y="76437"/>
                  </a:cubicBezTo>
                  <a:lnTo>
                    <a:pt x="76437" y="76437"/>
                  </a:lnTo>
                  <a:cubicBezTo>
                    <a:pt x="76437" y="76437"/>
                    <a:pt x="78312" y="78313"/>
                    <a:pt x="80188" y="80188"/>
                  </a:cubicBezTo>
                  <a:lnTo>
                    <a:pt x="91443" y="100822"/>
                  </a:lnTo>
                  <a:cubicBezTo>
                    <a:pt x="93318" y="102697"/>
                    <a:pt x="95194" y="104573"/>
                    <a:pt x="97070" y="104573"/>
                  </a:cubicBezTo>
                  <a:lnTo>
                    <a:pt x="98946" y="104573"/>
                  </a:lnTo>
                  <a:lnTo>
                    <a:pt x="98946" y="115828"/>
                  </a:lnTo>
                  <a:lnTo>
                    <a:pt x="93318" y="115828"/>
                  </a:lnTo>
                  <a:cubicBezTo>
                    <a:pt x="85815" y="115828"/>
                    <a:pt x="83940" y="115828"/>
                    <a:pt x="80188" y="108325"/>
                  </a:cubicBezTo>
                  <a:lnTo>
                    <a:pt x="68934" y="83940"/>
                  </a:lnTo>
                  <a:cubicBezTo>
                    <a:pt x="67058" y="80188"/>
                    <a:pt x="65182" y="78313"/>
                    <a:pt x="59555" y="78313"/>
                  </a:cubicBezTo>
                  <a:lnTo>
                    <a:pt x="48300" y="78313"/>
                  </a:lnTo>
                  <a:lnTo>
                    <a:pt x="48300" y="113952"/>
                  </a:lnTo>
                  <a:lnTo>
                    <a:pt x="35170" y="113952"/>
                  </a:lnTo>
                  <a:lnTo>
                    <a:pt x="35170" y="38922"/>
                  </a:lnTo>
                  <a:close/>
                </a:path>
              </a:pathLst>
            </a:custGeom>
            <a:grpFill/>
            <a:ln w="1873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015690E-8726-4945-991D-4D6FEFB47306}"/>
                </a:ext>
              </a:extLst>
            </p:cNvPr>
            <p:cNvSpPr/>
            <p:nvPr/>
          </p:nvSpPr>
          <p:spPr>
            <a:xfrm>
              <a:off x="8280535" y="4588618"/>
              <a:ext cx="112545" cy="131303"/>
            </a:xfrm>
            <a:custGeom>
              <a:avLst/>
              <a:gdLst>
                <a:gd name="connsiteX0" fmla="*/ 33294 w 112544"/>
                <a:gd name="connsiteY0" fmla="*/ 97070 h 131302"/>
                <a:gd name="connsiteX1" fmla="*/ 55803 w 112544"/>
                <a:gd name="connsiteY1" fmla="*/ 108325 h 131302"/>
                <a:gd name="connsiteX2" fmla="*/ 70809 w 112544"/>
                <a:gd name="connsiteY2" fmla="*/ 95194 h 131302"/>
                <a:gd name="connsiteX3" fmla="*/ 27667 w 112544"/>
                <a:gd name="connsiteY3" fmla="*/ 52052 h 131302"/>
                <a:gd name="connsiteX4" fmla="*/ 55803 w 112544"/>
                <a:gd name="connsiteY4" fmla="*/ 27667 h 131302"/>
                <a:gd name="connsiteX5" fmla="*/ 82064 w 112544"/>
                <a:gd name="connsiteY5" fmla="*/ 44549 h 131302"/>
                <a:gd name="connsiteX6" fmla="*/ 82064 w 112544"/>
                <a:gd name="connsiteY6" fmla="*/ 52052 h 131302"/>
                <a:gd name="connsiteX7" fmla="*/ 70809 w 112544"/>
                <a:gd name="connsiteY7" fmla="*/ 52052 h 131302"/>
                <a:gd name="connsiteX8" fmla="*/ 70809 w 112544"/>
                <a:gd name="connsiteY8" fmla="*/ 48301 h 131302"/>
                <a:gd name="connsiteX9" fmla="*/ 57679 w 112544"/>
                <a:gd name="connsiteY9" fmla="*/ 40798 h 131302"/>
                <a:gd name="connsiteX10" fmla="*/ 42673 w 112544"/>
                <a:gd name="connsiteY10" fmla="*/ 52052 h 131302"/>
                <a:gd name="connsiteX11" fmla="*/ 85815 w 112544"/>
                <a:gd name="connsiteY11" fmla="*/ 95194 h 131302"/>
                <a:gd name="connsiteX12" fmla="*/ 57679 w 112544"/>
                <a:gd name="connsiteY12" fmla="*/ 119579 h 131302"/>
                <a:gd name="connsiteX13" fmla="*/ 27667 w 112544"/>
                <a:gd name="connsiteY13" fmla="*/ 106449 h 131302"/>
                <a:gd name="connsiteX14" fmla="*/ 33294 w 112544"/>
                <a:gd name="connsiteY14" fmla="*/ 97070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44" h="131302">
                  <a:moveTo>
                    <a:pt x="33294" y="97070"/>
                  </a:moveTo>
                  <a:cubicBezTo>
                    <a:pt x="33294" y="97070"/>
                    <a:pt x="42673" y="108325"/>
                    <a:pt x="55803" y="108325"/>
                  </a:cubicBezTo>
                  <a:cubicBezTo>
                    <a:pt x="63306" y="108325"/>
                    <a:pt x="70809" y="102697"/>
                    <a:pt x="70809" y="95194"/>
                  </a:cubicBezTo>
                  <a:cubicBezTo>
                    <a:pt x="70809" y="76437"/>
                    <a:pt x="27667" y="80188"/>
                    <a:pt x="27667" y="52052"/>
                  </a:cubicBezTo>
                  <a:cubicBezTo>
                    <a:pt x="27667" y="38922"/>
                    <a:pt x="38922" y="27667"/>
                    <a:pt x="55803" y="27667"/>
                  </a:cubicBezTo>
                  <a:cubicBezTo>
                    <a:pt x="65182" y="27667"/>
                    <a:pt x="82064" y="31419"/>
                    <a:pt x="82064" y="44549"/>
                  </a:cubicBezTo>
                  <a:lnTo>
                    <a:pt x="82064" y="52052"/>
                  </a:lnTo>
                  <a:lnTo>
                    <a:pt x="70809" y="52052"/>
                  </a:lnTo>
                  <a:lnTo>
                    <a:pt x="70809" y="48301"/>
                  </a:lnTo>
                  <a:cubicBezTo>
                    <a:pt x="70809" y="44549"/>
                    <a:pt x="63306" y="40798"/>
                    <a:pt x="57679" y="40798"/>
                  </a:cubicBezTo>
                  <a:cubicBezTo>
                    <a:pt x="48300" y="40798"/>
                    <a:pt x="42673" y="46425"/>
                    <a:pt x="42673" y="52052"/>
                  </a:cubicBezTo>
                  <a:cubicBezTo>
                    <a:pt x="42673" y="68934"/>
                    <a:pt x="85815" y="65182"/>
                    <a:pt x="85815" y="95194"/>
                  </a:cubicBezTo>
                  <a:cubicBezTo>
                    <a:pt x="85815" y="108325"/>
                    <a:pt x="74561" y="119579"/>
                    <a:pt x="57679" y="119579"/>
                  </a:cubicBezTo>
                  <a:cubicBezTo>
                    <a:pt x="38922" y="119579"/>
                    <a:pt x="27667" y="106449"/>
                    <a:pt x="27667" y="106449"/>
                  </a:cubicBezTo>
                  <a:lnTo>
                    <a:pt x="33294" y="97070"/>
                  </a:lnTo>
                  <a:close/>
                </a:path>
              </a:pathLst>
            </a:custGeom>
            <a:grpFill/>
            <a:ln w="1873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C1C5D6E-7C6C-4A27-AEBD-024EB08D5E16}"/>
                </a:ext>
              </a:extLst>
            </p:cNvPr>
            <p:cNvSpPr/>
            <p:nvPr/>
          </p:nvSpPr>
          <p:spPr>
            <a:xfrm>
              <a:off x="8349937" y="4590494"/>
              <a:ext cx="75030" cy="131303"/>
            </a:xfrm>
            <a:custGeom>
              <a:avLst/>
              <a:gdLst>
                <a:gd name="connsiteX0" fmla="*/ 27667 w 75029"/>
                <a:gd name="connsiteY0" fmla="*/ 104573 h 131302"/>
                <a:gd name="connsiteX1" fmla="*/ 35170 w 75029"/>
                <a:gd name="connsiteY1" fmla="*/ 104573 h 131302"/>
                <a:gd name="connsiteX2" fmla="*/ 35170 w 75029"/>
                <a:gd name="connsiteY2" fmla="*/ 37046 h 131302"/>
                <a:gd name="connsiteX3" fmla="*/ 27667 w 75029"/>
                <a:gd name="connsiteY3" fmla="*/ 37046 h 131302"/>
                <a:gd name="connsiteX4" fmla="*/ 27667 w 75029"/>
                <a:gd name="connsiteY4" fmla="*/ 27667 h 131302"/>
                <a:gd name="connsiteX5" fmla="*/ 55803 w 75029"/>
                <a:gd name="connsiteY5" fmla="*/ 27667 h 131302"/>
                <a:gd name="connsiteX6" fmla="*/ 55803 w 75029"/>
                <a:gd name="connsiteY6" fmla="*/ 37046 h 131302"/>
                <a:gd name="connsiteX7" fmla="*/ 48300 w 75029"/>
                <a:gd name="connsiteY7" fmla="*/ 37046 h 131302"/>
                <a:gd name="connsiteX8" fmla="*/ 48300 w 75029"/>
                <a:gd name="connsiteY8" fmla="*/ 104573 h 131302"/>
                <a:gd name="connsiteX9" fmla="*/ 55803 w 75029"/>
                <a:gd name="connsiteY9" fmla="*/ 104573 h 131302"/>
                <a:gd name="connsiteX10" fmla="*/ 55803 w 75029"/>
                <a:gd name="connsiteY10" fmla="*/ 115828 h 131302"/>
                <a:gd name="connsiteX11" fmla="*/ 27667 w 75029"/>
                <a:gd name="connsiteY11" fmla="*/ 115828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29" h="131302">
                  <a:moveTo>
                    <a:pt x="27667" y="104573"/>
                  </a:moveTo>
                  <a:lnTo>
                    <a:pt x="35170" y="104573"/>
                  </a:lnTo>
                  <a:lnTo>
                    <a:pt x="35170" y="37046"/>
                  </a:lnTo>
                  <a:lnTo>
                    <a:pt x="27667" y="37046"/>
                  </a:lnTo>
                  <a:lnTo>
                    <a:pt x="27667" y="27667"/>
                  </a:lnTo>
                  <a:lnTo>
                    <a:pt x="55803" y="27667"/>
                  </a:lnTo>
                  <a:lnTo>
                    <a:pt x="55803" y="37046"/>
                  </a:lnTo>
                  <a:lnTo>
                    <a:pt x="48300" y="37046"/>
                  </a:lnTo>
                  <a:lnTo>
                    <a:pt x="48300" y="104573"/>
                  </a:lnTo>
                  <a:lnTo>
                    <a:pt x="55803" y="104573"/>
                  </a:lnTo>
                  <a:lnTo>
                    <a:pt x="55803" y="115828"/>
                  </a:lnTo>
                  <a:lnTo>
                    <a:pt x="27667" y="115828"/>
                  </a:lnTo>
                  <a:close/>
                </a:path>
              </a:pathLst>
            </a:custGeom>
            <a:grpFill/>
            <a:ln w="1873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7773ABD0-94C1-4078-B48E-31F7ABF7FF33}"/>
                </a:ext>
              </a:extLst>
            </p:cNvPr>
            <p:cNvSpPr/>
            <p:nvPr/>
          </p:nvSpPr>
          <p:spPr>
            <a:xfrm>
              <a:off x="8387452" y="4590494"/>
              <a:ext cx="131302" cy="131303"/>
            </a:xfrm>
            <a:custGeom>
              <a:avLst/>
              <a:gdLst>
                <a:gd name="connsiteX0" fmla="*/ 59555 w 131302"/>
                <a:gd name="connsiteY0" fmla="*/ 37046 h 131302"/>
                <a:gd name="connsiteX1" fmla="*/ 40797 w 131302"/>
                <a:gd name="connsiteY1" fmla="*/ 37046 h 131302"/>
                <a:gd name="connsiteX2" fmla="*/ 38922 w 131302"/>
                <a:gd name="connsiteY2" fmla="*/ 38922 h 131302"/>
                <a:gd name="connsiteX3" fmla="*/ 38922 w 131302"/>
                <a:gd name="connsiteY3" fmla="*/ 44549 h 131302"/>
                <a:gd name="connsiteX4" fmla="*/ 27667 w 131302"/>
                <a:gd name="connsiteY4" fmla="*/ 44549 h 131302"/>
                <a:gd name="connsiteX5" fmla="*/ 27667 w 131302"/>
                <a:gd name="connsiteY5" fmla="*/ 35170 h 131302"/>
                <a:gd name="connsiteX6" fmla="*/ 35170 w 131302"/>
                <a:gd name="connsiteY6" fmla="*/ 27667 h 131302"/>
                <a:gd name="connsiteX7" fmla="*/ 97070 w 131302"/>
                <a:gd name="connsiteY7" fmla="*/ 27667 h 131302"/>
                <a:gd name="connsiteX8" fmla="*/ 104573 w 131302"/>
                <a:gd name="connsiteY8" fmla="*/ 35170 h 131302"/>
                <a:gd name="connsiteX9" fmla="*/ 104573 w 131302"/>
                <a:gd name="connsiteY9" fmla="*/ 46425 h 131302"/>
                <a:gd name="connsiteX10" fmla="*/ 93318 w 131302"/>
                <a:gd name="connsiteY10" fmla="*/ 46425 h 131302"/>
                <a:gd name="connsiteX11" fmla="*/ 93318 w 131302"/>
                <a:gd name="connsiteY11" fmla="*/ 40798 h 131302"/>
                <a:gd name="connsiteX12" fmla="*/ 91443 w 131302"/>
                <a:gd name="connsiteY12" fmla="*/ 38922 h 131302"/>
                <a:gd name="connsiteX13" fmla="*/ 72685 w 131302"/>
                <a:gd name="connsiteY13" fmla="*/ 38922 h 131302"/>
                <a:gd name="connsiteX14" fmla="*/ 72685 w 131302"/>
                <a:gd name="connsiteY14" fmla="*/ 115828 h 131302"/>
                <a:gd name="connsiteX15" fmla="*/ 59555 w 131302"/>
                <a:gd name="connsiteY15" fmla="*/ 115828 h 131302"/>
                <a:gd name="connsiteX16" fmla="*/ 59555 w 131302"/>
                <a:gd name="connsiteY16" fmla="*/ 37046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302" h="131302">
                  <a:moveTo>
                    <a:pt x="59555" y="37046"/>
                  </a:moveTo>
                  <a:lnTo>
                    <a:pt x="40797" y="37046"/>
                  </a:lnTo>
                  <a:cubicBezTo>
                    <a:pt x="38922" y="37046"/>
                    <a:pt x="38922" y="37046"/>
                    <a:pt x="38922" y="38922"/>
                  </a:cubicBezTo>
                  <a:lnTo>
                    <a:pt x="38922" y="44549"/>
                  </a:lnTo>
                  <a:lnTo>
                    <a:pt x="27667" y="44549"/>
                  </a:lnTo>
                  <a:lnTo>
                    <a:pt x="27667" y="35170"/>
                  </a:lnTo>
                  <a:cubicBezTo>
                    <a:pt x="27667" y="29543"/>
                    <a:pt x="29543" y="27667"/>
                    <a:pt x="35170" y="27667"/>
                  </a:cubicBezTo>
                  <a:lnTo>
                    <a:pt x="97070" y="27667"/>
                  </a:lnTo>
                  <a:cubicBezTo>
                    <a:pt x="102697" y="27667"/>
                    <a:pt x="104573" y="29543"/>
                    <a:pt x="104573" y="35170"/>
                  </a:cubicBezTo>
                  <a:lnTo>
                    <a:pt x="104573" y="46425"/>
                  </a:lnTo>
                  <a:lnTo>
                    <a:pt x="93318" y="46425"/>
                  </a:lnTo>
                  <a:lnTo>
                    <a:pt x="93318" y="40798"/>
                  </a:lnTo>
                  <a:cubicBezTo>
                    <a:pt x="93318" y="38922"/>
                    <a:pt x="91443" y="38922"/>
                    <a:pt x="91443" y="38922"/>
                  </a:cubicBezTo>
                  <a:lnTo>
                    <a:pt x="72685" y="38922"/>
                  </a:lnTo>
                  <a:lnTo>
                    <a:pt x="72685" y="115828"/>
                  </a:lnTo>
                  <a:lnTo>
                    <a:pt x="59555" y="115828"/>
                  </a:lnTo>
                  <a:lnTo>
                    <a:pt x="59555" y="37046"/>
                  </a:lnTo>
                  <a:close/>
                </a:path>
              </a:pathLst>
            </a:custGeom>
            <a:grpFill/>
            <a:ln w="1873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C77B1C0A-9679-44CC-B468-AC6AFC13DF66}"/>
                </a:ext>
              </a:extLst>
            </p:cNvPr>
            <p:cNvSpPr/>
            <p:nvPr/>
          </p:nvSpPr>
          <p:spPr>
            <a:xfrm>
              <a:off x="8469985" y="4588618"/>
              <a:ext cx="112545" cy="131303"/>
            </a:xfrm>
            <a:custGeom>
              <a:avLst/>
              <a:gdLst>
                <a:gd name="connsiteX0" fmla="*/ 57679 w 112544"/>
                <a:gd name="connsiteY0" fmla="*/ 78313 h 131302"/>
                <a:gd name="connsiteX1" fmla="*/ 35170 w 112544"/>
                <a:gd name="connsiteY1" fmla="*/ 42673 h 131302"/>
                <a:gd name="connsiteX2" fmla="*/ 29543 w 112544"/>
                <a:gd name="connsiteY2" fmla="*/ 38922 h 131302"/>
                <a:gd name="connsiteX3" fmla="*/ 27667 w 112544"/>
                <a:gd name="connsiteY3" fmla="*/ 38922 h 131302"/>
                <a:gd name="connsiteX4" fmla="*/ 27667 w 112544"/>
                <a:gd name="connsiteY4" fmla="*/ 27667 h 131302"/>
                <a:gd name="connsiteX5" fmla="*/ 33295 w 112544"/>
                <a:gd name="connsiteY5" fmla="*/ 27667 h 131302"/>
                <a:gd name="connsiteX6" fmla="*/ 44549 w 112544"/>
                <a:gd name="connsiteY6" fmla="*/ 35170 h 131302"/>
                <a:gd name="connsiteX7" fmla="*/ 57679 w 112544"/>
                <a:gd name="connsiteY7" fmla="*/ 57679 h 131302"/>
                <a:gd name="connsiteX8" fmla="*/ 63306 w 112544"/>
                <a:gd name="connsiteY8" fmla="*/ 67058 h 131302"/>
                <a:gd name="connsiteX9" fmla="*/ 63306 w 112544"/>
                <a:gd name="connsiteY9" fmla="*/ 67058 h 131302"/>
                <a:gd name="connsiteX10" fmla="*/ 68934 w 112544"/>
                <a:gd name="connsiteY10" fmla="*/ 57679 h 131302"/>
                <a:gd name="connsiteX11" fmla="*/ 82064 w 112544"/>
                <a:gd name="connsiteY11" fmla="*/ 35170 h 131302"/>
                <a:gd name="connsiteX12" fmla="*/ 93318 w 112544"/>
                <a:gd name="connsiteY12" fmla="*/ 27667 h 131302"/>
                <a:gd name="connsiteX13" fmla="*/ 98946 w 112544"/>
                <a:gd name="connsiteY13" fmla="*/ 27667 h 131302"/>
                <a:gd name="connsiteX14" fmla="*/ 98946 w 112544"/>
                <a:gd name="connsiteY14" fmla="*/ 38922 h 131302"/>
                <a:gd name="connsiteX15" fmla="*/ 97070 w 112544"/>
                <a:gd name="connsiteY15" fmla="*/ 38922 h 131302"/>
                <a:gd name="connsiteX16" fmla="*/ 91443 w 112544"/>
                <a:gd name="connsiteY16" fmla="*/ 42673 h 131302"/>
                <a:gd name="connsiteX17" fmla="*/ 68934 w 112544"/>
                <a:gd name="connsiteY17" fmla="*/ 78313 h 131302"/>
                <a:gd name="connsiteX18" fmla="*/ 68934 w 112544"/>
                <a:gd name="connsiteY18" fmla="*/ 115828 h 131302"/>
                <a:gd name="connsiteX19" fmla="*/ 55803 w 112544"/>
                <a:gd name="connsiteY19" fmla="*/ 115828 h 131302"/>
                <a:gd name="connsiteX20" fmla="*/ 55803 w 112544"/>
                <a:gd name="connsiteY20" fmla="*/ 78313 h 1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44" h="131302">
                  <a:moveTo>
                    <a:pt x="57679" y="78313"/>
                  </a:moveTo>
                  <a:lnTo>
                    <a:pt x="35170" y="42673"/>
                  </a:lnTo>
                  <a:cubicBezTo>
                    <a:pt x="33295" y="40798"/>
                    <a:pt x="33295" y="38922"/>
                    <a:pt x="29543" y="38922"/>
                  </a:cubicBezTo>
                  <a:lnTo>
                    <a:pt x="27667" y="38922"/>
                  </a:lnTo>
                  <a:lnTo>
                    <a:pt x="27667" y="27667"/>
                  </a:lnTo>
                  <a:lnTo>
                    <a:pt x="33295" y="27667"/>
                  </a:lnTo>
                  <a:cubicBezTo>
                    <a:pt x="38922" y="27667"/>
                    <a:pt x="42673" y="27667"/>
                    <a:pt x="44549" y="35170"/>
                  </a:cubicBezTo>
                  <a:lnTo>
                    <a:pt x="57679" y="57679"/>
                  </a:lnTo>
                  <a:cubicBezTo>
                    <a:pt x="61431" y="63307"/>
                    <a:pt x="63306" y="67058"/>
                    <a:pt x="63306" y="67058"/>
                  </a:cubicBezTo>
                  <a:lnTo>
                    <a:pt x="63306" y="67058"/>
                  </a:lnTo>
                  <a:cubicBezTo>
                    <a:pt x="63306" y="67058"/>
                    <a:pt x="65182" y="61431"/>
                    <a:pt x="68934" y="57679"/>
                  </a:cubicBezTo>
                  <a:lnTo>
                    <a:pt x="82064" y="35170"/>
                  </a:lnTo>
                  <a:cubicBezTo>
                    <a:pt x="85815" y="29543"/>
                    <a:pt x="87691" y="27667"/>
                    <a:pt x="93318" y="27667"/>
                  </a:cubicBezTo>
                  <a:lnTo>
                    <a:pt x="98946" y="27667"/>
                  </a:lnTo>
                  <a:lnTo>
                    <a:pt x="98946" y="38922"/>
                  </a:lnTo>
                  <a:lnTo>
                    <a:pt x="97070" y="38922"/>
                  </a:lnTo>
                  <a:cubicBezTo>
                    <a:pt x="95194" y="38922"/>
                    <a:pt x="93318" y="38922"/>
                    <a:pt x="91443" y="42673"/>
                  </a:cubicBezTo>
                  <a:lnTo>
                    <a:pt x="68934" y="78313"/>
                  </a:lnTo>
                  <a:lnTo>
                    <a:pt x="68934" y="115828"/>
                  </a:lnTo>
                  <a:lnTo>
                    <a:pt x="55803" y="115828"/>
                  </a:lnTo>
                  <a:lnTo>
                    <a:pt x="55803" y="78313"/>
                  </a:lnTo>
                  <a:close/>
                </a:path>
              </a:pathLst>
            </a:custGeom>
            <a:grpFill/>
            <a:ln w="18733" cap="flat">
              <a:noFill/>
              <a:prstDash val="solid"/>
              <a:miter/>
            </a:ln>
          </p:spPr>
          <p:txBody>
            <a:bodyPr rtlCol="0" anchor="ctr"/>
            <a:lstStyle/>
            <a:p>
              <a:endParaRPr lang="en-AU"/>
            </a:p>
          </p:txBody>
        </p:sp>
      </p:grpSp>
      <p:sp>
        <p:nvSpPr>
          <p:cNvPr id="2" name="Title Placeholder 1"/>
          <p:cNvSpPr>
            <a:spLocks noGrp="1"/>
          </p:cNvSpPr>
          <p:nvPr>
            <p:ph type="title"/>
          </p:nvPr>
        </p:nvSpPr>
        <p:spPr>
          <a:xfrm>
            <a:off x="457200" y="260981"/>
            <a:ext cx="8229600" cy="653846"/>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1"/>
            <a:r>
              <a:rPr lang="en-AU"/>
              <a:t>Second level</a:t>
            </a:r>
          </a:p>
          <a:p>
            <a:pPr lvl="2"/>
            <a:r>
              <a:rPr lang="en-AU"/>
              <a:t>Third level</a:t>
            </a:r>
          </a:p>
          <a:p>
            <a:pPr lvl="3"/>
            <a:r>
              <a:rPr lang="en-AU"/>
              <a:t>Fourth level</a:t>
            </a:r>
          </a:p>
        </p:txBody>
      </p:sp>
      <p:sp>
        <p:nvSpPr>
          <p:cNvPr id="6" name="Slide Number Placeholder 5"/>
          <p:cNvSpPr>
            <a:spLocks noGrp="1"/>
          </p:cNvSpPr>
          <p:nvPr>
            <p:ph type="sldNum" sz="quarter" idx="4"/>
          </p:nvPr>
        </p:nvSpPr>
        <p:spPr>
          <a:xfrm>
            <a:off x="71120" y="4767264"/>
            <a:ext cx="721360" cy="273844"/>
          </a:xfrm>
          <a:prstGeom prst="rect">
            <a:avLst/>
          </a:prstGeom>
        </p:spPr>
        <p:txBody>
          <a:bodyPr vert="horz" lIns="91440" tIns="45720" rIns="91440" bIns="45720" rtlCol="0" anchor="ctr"/>
          <a:lstStyle>
            <a:lvl1pPr algn="l">
              <a:defRPr sz="1200">
                <a:solidFill>
                  <a:schemeClr val="bg1"/>
                </a:solidFill>
              </a:defRPr>
            </a:lvl1pPr>
          </a:lstStyle>
          <a:p>
            <a:fld id="{9E4DEE52-25AF-7B49-B9FC-7562266B64DE}" type="slidenum">
              <a:rPr lang="en-US" smtClean="0"/>
              <a:pPr/>
              <a:t>‹#›</a:t>
            </a:fld>
            <a:endParaRPr lang="en-US"/>
          </a:p>
        </p:txBody>
      </p:sp>
      <p:sp>
        <p:nvSpPr>
          <p:cNvPr id="18" name="Freeform 17"/>
          <p:cNvSpPr>
            <a:spLocks noChangeAspect="1"/>
          </p:cNvSpPr>
          <p:nvPr userDrawn="1"/>
        </p:nvSpPr>
        <p:spPr>
          <a:xfrm>
            <a:off x="7750715" y="1"/>
            <a:ext cx="1393284" cy="1106851"/>
          </a:xfrm>
          <a:custGeom>
            <a:avLst/>
            <a:gdLst>
              <a:gd name="connsiteX0" fmla="*/ 0 w 1393284"/>
              <a:gd name="connsiteY0" fmla="*/ 0 h 1106851"/>
              <a:gd name="connsiteX1" fmla="*/ 1393284 w 1393284"/>
              <a:gd name="connsiteY1" fmla="*/ 0 h 1106851"/>
              <a:gd name="connsiteX2" fmla="*/ 1393284 w 1393284"/>
              <a:gd name="connsiteY2" fmla="*/ 944474 h 1106851"/>
              <a:gd name="connsiteX3" fmla="*/ 1283615 w 1393284"/>
              <a:gd name="connsiteY3" fmla="*/ 1013820 h 1106851"/>
              <a:gd name="connsiteX4" fmla="*/ 986125 w 1393284"/>
              <a:gd name="connsiteY4" fmla="*/ 1101663 h 1106851"/>
              <a:gd name="connsiteX5" fmla="*/ 908331 w 1393284"/>
              <a:gd name="connsiteY5" fmla="*/ 1105591 h 1106851"/>
              <a:gd name="connsiteX6" fmla="*/ 908331 w 1393284"/>
              <a:gd name="connsiteY6" fmla="*/ 1106851 h 1106851"/>
              <a:gd name="connsiteX7" fmla="*/ 656694 w 1393284"/>
              <a:gd name="connsiteY7" fmla="*/ 1106851 h 1106851"/>
              <a:gd name="connsiteX8" fmla="*/ 656694 w 1393284"/>
              <a:gd name="connsiteY8" fmla="*/ 926771 h 1106851"/>
              <a:gd name="connsiteX9" fmla="*/ 281210 w 1393284"/>
              <a:gd name="connsiteY9" fmla="*/ 926771 h 1106851"/>
              <a:gd name="connsiteX10" fmla="*/ 281210 w 1393284"/>
              <a:gd name="connsiteY10" fmla="*/ 548719 h 1106851"/>
              <a:gd name="connsiteX11" fmla="*/ 0 w 1393284"/>
              <a:gd name="connsiteY11" fmla="*/ 548719 h 110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284" h="1106851">
                <a:moveTo>
                  <a:pt x="0" y="0"/>
                </a:moveTo>
                <a:lnTo>
                  <a:pt x="1393284" y="0"/>
                </a:lnTo>
                <a:lnTo>
                  <a:pt x="1393284" y="944474"/>
                </a:lnTo>
                <a:lnTo>
                  <a:pt x="1283615" y="1013820"/>
                </a:lnTo>
                <a:cubicBezTo>
                  <a:pt x="1192767" y="1060352"/>
                  <a:pt x="1092363" y="1090874"/>
                  <a:pt x="986125" y="1101663"/>
                </a:cubicBezTo>
                <a:lnTo>
                  <a:pt x="908331" y="1105591"/>
                </a:lnTo>
                <a:lnTo>
                  <a:pt x="908331" y="1106851"/>
                </a:lnTo>
                <a:lnTo>
                  <a:pt x="656694" y="1106851"/>
                </a:lnTo>
                <a:lnTo>
                  <a:pt x="656694" y="926771"/>
                </a:lnTo>
                <a:lnTo>
                  <a:pt x="281210" y="926771"/>
                </a:lnTo>
                <a:lnTo>
                  <a:pt x="281210" y="548719"/>
                </a:lnTo>
                <a:lnTo>
                  <a:pt x="0" y="548719"/>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a:noAutofit/>
          </a:bodyPr>
          <a:lstStyle/>
          <a:p>
            <a:r>
              <a:rPr lang="en-US"/>
              <a:t> </a:t>
            </a:r>
          </a:p>
        </p:txBody>
      </p:sp>
    </p:spTree>
    <p:extLst>
      <p:ext uri="{BB962C8B-B14F-4D97-AF65-F5344CB8AC3E}">
        <p14:creationId xmlns:p14="http://schemas.microsoft.com/office/powerpoint/2010/main" val="53284102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49" r:id="rId4"/>
    <p:sldLayoutId id="2147483666" r:id="rId5"/>
    <p:sldLayoutId id="2147483667" r:id="rId6"/>
    <p:sldLayoutId id="2147483678" r:id="rId7"/>
    <p:sldLayoutId id="2147483679" r:id="rId8"/>
    <p:sldLayoutId id="2147483677" r:id="rId9"/>
    <p:sldLayoutId id="2147483676" r:id="rId10"/>
    <p:sldLayoutId id="2147483668" r:id="rId11"/>
    <p:sldLayoutId id="2147483669" r:id="rId12"/>
    <p:sldLayoutId id="2147483652" r:id="rId13"/>
    <p:sldLayoutId id="2147483680" r:id="rId14"/>
    <p:sldLayoutId id="2147483681" r:id="rId15"/>
    <p:sldLayoutId id="2147483674" r:id="rId16"/>
    <p:sldLayoutId id="2147483673" r:id="rId17"/>
    <p:sldLayoutId id="2147483672" r:id="rId18"/>
    <p:sldLayoutId id="2147483712" r:id="rId19"/>
  </p:sldLayoutIdLst>
  <p:txStyles>
    <p:titleStyle>
      <a:lvl1pPr algn="l" defTabSz="457200" rtl="0" eaLnBrk="1" latinLnBrk="0" hangingPunct="1">
        <a:lnSpc>
          <a:spcPts val="3000"/>
        </a:lnSpc>
        <a:spcBef>
          <a:spcPct val="0"/>
        </a:spcBef>
        <a:buNone/>
        <a:defRPr sz="3000" b="1" i="0" kern="1200" spc="-100" baseline="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600" b="1" i="0" kern="1200">
          <a:solidFill>
            <a:schemeClr val="tx1"/>
          </a:solidFill>
          <a:latin typeface="Arial"/>
          <a:ea typeface="+mn-ea"/>
          <a:cs typeface="Arial"/>
        </a:defRPr>
      </a:lvl1pPr>
      <a:lvl2pPr marL="0" indent="0" algn="l" defTabSz="457200" rtl="0" eaLnBrk="1" latinLnBrk="0" hangingPunct="1">
        <a:spcBef>
          <a:spcPct val="20000"/>
        </a:spcBef>
        <a:spcAft>
          <a:spcPts val="600"/>
        </a:spcAft>
        <a:buFont typeface="Arial"/>
        <a:buNone/>
        <a:defRPr sz="1800" b="0" i="0" kern="1200">
          <a:solidFill>
            <a:schemeClr val="tx1"/>
          </a:solidFill>
          <a:latin typeface="Arial"/>
          <a:ea typeface="+mn-ea"/>
          <a:cs typeface="Arial"/>
        </a:defRPr>
      </a:lvl2pPr>
      <a:lvl3pPr marL="0" indent="0" algn="l" defTabSz="457200" rtl="0" eaLnBrk="1" latinLnBrk="0" hangingPunct="1">
        <a:lnSpc>
          <a:spcPct val="110000"/>
        </a:lnSpc>
        <a:spcBef>
          <a:spcPct val="20000"/>
        </a:spcBef>
        <a:buFont typeface="Arial"/>
        <a:buNone/>
        <a:defRPr sz="1200" b="0" i="0" kern="1200">
          <a:solidFill>
            <a:schemeClr val="tx1"/>
          </a:solidFill>
          <a:latin typeface="Arial"/>
          <a:ea typeface="+mn-ea"/>
          <a:cs typeface="Arial"/>
        </a:defRPr>
      </a:lvl3pPr>
      <a:lvl4pPr marL="180000" indent="-180000" algn="l" defTabSz="457200" rtl="0" eaLnBrk="1" latinLnBrk="0" hangingPunct="1">
        <a:lnSpc>
          <a:spcPct val="110000"/>
        </a:lnSpc>
        <a:spcBef>
          <a:spcPct val="20000"/>
        </a:spcBef>
        <a:spcAft>
          <a:spcPts val="800"/>
        </a:spcAft>
        <a:buClr>
          <a:schemeClr val="accent6"/>
        </a:buClr>
        <a:buFont typeface="Arial"/>
        <a:buChar char="–"/>
        <a:defRPr sz="12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core footer">
            <a:extLst>
              <a:ext uri="{FF2B5EF4-FFF2-40B4-BE49-F238E27FC236}">
                <a16:creationId xmlns:a16="http://schemas.microsoft.com/office/drawing/2014/main" id="{4A3E72A6-21A9-4BDB-9A82-93CA2E941F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900612"/>
            <a:ext cx="9144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1A81A5C-8AE2-4336-8DB3-25B41B29EB6F}"/>
              </a:ext>
            </a:extLst>
          </p:cNvPr>
          <p:cNvSpPr>
            <a:spLocks noGrp="1" noChangeArrowheads="1"/>
          </p:cNvSpPr>
          <p:nvPr>
            <p:ph type="title"/>
          </p:nvPr>
        </p:nvSpPr>
        <p:spPr bwMode="auto">
          <a:xfrm>
            <a:off x="381000" y="205979"/>
            <a:ext cx="8229600" cy="69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Header 1</a:t>
            </a:r>
          </a:p>
        </p:txBody>
      </p:sp>
      <p:sp>
        <p:nvSpPr>
          <p:cNvPr id="1028" name="Rectangle 3">
            <a:extLst>
              <a:ext uri="{FF2B5EF4-FFF2-40B4-BE49-F238E27FC236}">
                <a16:creationId xmlns:a16="http://schemas.microsoft.com/office/drawing/2014/main" id="{4BE2258C-D233-4585-A38A-896A727B46DD}"/>
              </a:ext>
            </a:extLst>
          </p:cNvPr>
          <p:cNvSpPr>
            <a:spLocks noGrp="1" noChangeArrowheads="1"/>
          </p:cNvSpPr>
          <p:nvPr>
            <p:ph type="body" idx="1"/>
          </p:nvPr>
        </p:nvSpPr>
        <p:spPr bwMode="auto">
          <a:xfrm>
            <a:off x="381000" y="975123"/>
            <a:ext cx="8229600" cy="364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3076" name="Rectangle 4">
            <a:extLst>
              <a:ext uri="{FF2B5EF4-FFF2-40B4-BE49-F238E27FC236}">
                <a16:creationId xmlns:a16="http://schemas.microsoft.com/office/drawing/2014/main" id="{49AE300C-4C68-46E4-9C29-B4CB9F35CB62}"/>
              </a:ext>
            </a:extLst>
          </p:cNvPr>
          <p:cNvSpPr>
            <a:spLocks noGrp="1" noChangeArrowheads="1"/>
          </p:cNvSpPr>
          <p:nvPr>
            <p:ph type="dt" sz="half" idx="2"/>
          </p:nvPr>
        </p:nvSpPr>
        <p:spPr bwMode="auto">
          <a:xfrm>
            <a:off x="444500" y="4924425"/>
            <a:ext cx="21336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base" hangingPunct="1">
              <a:defRPr sz="825" smtClean="0"/>
            </a:lvl1pPr>
          </a:lstStyle>
          <a:p>
            <a:pPr>
              <a:defRPr/>
            </a:pPr>
            <a:r>
              <a:rPr lang="en-AU" altLang="en-US"/>
              <a:t>RMIT University©yyyy</a:t>
            </a:r>
          </a:p>
        </p:txBody>
      </p:sp>
      <p:sp>
        <p:nvSpPr>
          <p:cNvPr id="3091" name="Rectangle 19">
            <a:extLst>
              <a:ext uri="{FF2B5EF4-FFF2-40B4-BE49-F238E27FC236}">
                <a16:creationId xmlns:a16="http://schemas.microsoft.com/office/drawing/2014/main" id="{15514A87-1CF2-4191-B17A-1F5C6FA9D879}"/>
              </a:ext>
            </a:extLst>
          </p:cNvPr>
          <p:cNvSpPr>
            <a:spLocks noGrp="1" noChangeArrowheads="1"/>
          </p:cNvSpPr>
          <p:nvPr>
            <p:ph type="ftr" sz="quarter" idx="3"/>
          </p:nvPr>
        </p:nvSpPr>
        <p:spPr bwMode="auto">
          <a:xfrm>
            <a:off x="2611439" y="4931569"/>
            <a:ext cx="38322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base" hangingPunct="1">
              <a:defRPr sz="825" smtClean="0"/>
            </a:lvl1pPr>
          </a:lstStyle>
          <a:p>
            <a:pPr>
              <a:defRPr/>
            </a:pPr>
            <a:r>
              <a:rPr lang="en-AU" altLang="en-US"/>
              <a:t>School/Department/Area</a:t>
            </a:r>
          </a:p>
        </p:txBody>
      </p:sp>
      <p:sp>
        <p:nvSpPr>
          <p:cNvPr id="3092" name="Rectangle 20">
            <a:extLst>
              <a:ext uri="{FF2B5EF4-FFF2-40B4-BE49-F238E27FC236}">
                <a16:creationId xmlns:a16="http://schemas.microsoft.com/office/drawing/2014/main" id="{9C57BF1D-0FF2-497B-9A0A-EED76F827AAE}"/>
              </a:ext>
            </a:extLst>
          </p:cNvPr>
          <p:cNvSpPr>
            <a:spLocks noGrp="1" noChangeArrowheads="1"/>
          </p:cNvSpPr>
          <p:nvPr>
            <p:ph type="sldNum" sz="quarter" idx="4"/>
          </p:nvPr>
        </p:nvSpPr>
        <p:spPr bwMode="auto">
          <a:xfrm>
            <a:off x="6523038" y="4933950"/>
            <a:ext cx="21336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base" hangingPunct="1">
              <a:defRPr sz="825" smtClean="0"/>
            </a:lvl1pPr>
          </a:lstStyle>
          <a:p>
            <a:pPr>
              <a:defRPr/>
            </a:pPr>
            <a:fld id="{D933D0E1-A41E-4910-958B-3E362469AAC5}" type="slidenum">
              <a:rPr lang="en-AU" altLang="en-US"/>
              <a:pPr>
                <a:defRPr/>
              </a:pPr>
              <a:t>‹#›</a:t>
            </a:fld>
            <a:endParaRPr lang="en-AU" altLang="en-US"/>
          </a:p>
        </p:txBody>
      </p:sp>
    </p:spTree>
    <p:extLst>
      <p:ext uri="{BB962C8B-B14F-4D97-AF65-F5344CB8AC3E}">
        <p14:creationId xmlns:p14="http://schemas.microsoft.com/office/powerpoint/2010/main" val="16579706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p:txStyles>
    <p:titleStyle>
      <a:lvl1pPr algn="l" rtl="0" eaLnBrk="0" fontAlgn="base" hangingPunct="0">
        <a:spcBef>
          <a:spcPct val="0"/>
        </a:spcBef>
        <a:spcAft>
          <a:spcPct val="0"/>
        </a:spcAft>
        <a:defRPr sz="1875" kern="1200">
          <a:solidFill>
            <a:srgbClr val="EE3224"/>
          </a:solidFill>
          <a:latin typeface="+mj-lt"/>
          <a:ea typeface="+mj-ea"/>
          <a:cs typeface="+mj-cs"/>
        </a:defRPr>
      </a:lvl1pPr>
      <a:lvl2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5pPr>
      <a:lvl6pPr marL="3429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6pPr>
      <a:lvl7pPr marL="6858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7pPr>
      <a:lvl8pPr marL="10287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8pPr>
      <a:lvl9pPr marL="13716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9pPr>
    </p:titleStyle>
    <p:body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76349"/>
            <a:ext cx="8229600" cy="857250"/>
          </a:xfrm>
          <a:prstGeom prst="rect">
            <a:avLst/>
          </a:prstGeom>
        </p:spPr>
        <p:txBody>
          <a:bodyPr vert="horz" lIns="91440" tIns="45720" rIns="91440" bIns="45720" rtlCol="0" anchor="b">
            <a:normAutofit/>
          </a:bodyPr>
          <a:lstStyle/>
          <a:p>
            <a:r>
              <a:rPr lang="en-AU"/>
              <a:t>Click to edit Master title style</a:t>
            </a:r>
            <a:endParaRPr lang="en-US"/>
          </a:p>
        </p:txBody>
      </p:sp>
      <p:sp>
        <p:nvSpPr>
          <p:cNvPr id="3" name="Text Placeholder 2"/>
          <p:cNvSpPr>
            <a:spLocks noGrp="1"/>
          </p:cNvSpPr>
          <p:nvPr>
            <p:ph type="body" idx="1"/>
          </p:nvPr>
        </p:nvSpPr>
        <p:spPr>
          <a:xfrm>
            <a:off x="457200" y="2235201"/>
            <a:ext cx="8229600" cy="1898650"/>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Footer Placeholder 4"/>
          <p:cNvSpPr>
            <a:spLocks noGrp="1"/>
          </p:cNvSpPr>
          <p:nvPr>
            <p:ph type="ftr" sz="quarter" idx="3"/>
          </p:nvPr>
        </p:nvSpPr>
        <p:spPr>
          <a:xfrm>
            <a:off x="457200" y="4668042"/>
            <a:ext cx="3530600" cy="170657"/>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063068" y="4668042"/>
            <a:ext cx="931333" cy="170657"/>
          </a:xfrm>
          <a:prstGeom prst="rect">
            <a:avLst/>
          </a:prstGeom>
        </p:spPr>
        <p:txBody>
          <a:bodyPr vert="horz" lIns="91440" tIns="45720" rIns="91440" bIns="45720" rtlCol="0" anchor="ctr"/>
          <a:lstStyle>
            <a:lvl1pPr algn="r">
              <a:defRPr sz="1000">
                <a:solidFill>
                  <a:schemeClr val="tx1">
                    <a:tint val="75000"/>
                  </a:schemeClr>
                </a:solidFill>
              </a:defRPr>
            </a:lvl1pPr>
          </a:lstStyle>
          <a:p>
            <a:fld id="{AF84E19B-D82B-AB45-8F97-CE85449579E6}" type="slidenum">
              <a:rPr lang="en-US" smtClean="0"/>
              <a:pPr/>
              <a:t>‹#›</a:t>
            </a:fld>
            <a:endParaRPr lang="en-US"/>
          </a:p>
        </p:txBody>
      </p:sp>
    </p:spTree>
    <p:extLst>
      <p:ext uri="{BB962C8B-B14F-4D97-AF65-F5344CB8AC3E}">
        <p14:creationId xmlns:p14="http://schemas.microsoft.com/office/powerpoint/2010/main" val="33588014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hdr="0" dt="0"/>
  <p:txStyles>
    <p:titleStyle>
      <a:lvl1pPr algn="l" defTabSz="457200" rtl="0" eaLnBrk="1" latinLnBrk="0" hangingPunct="1">
        <a:spcBef>
          <a:spcPct val="0"/>
        </a:spcBef>
        <a:buNone/>
        <a:defRPr sz="3600" b="1" kern="1200">
          <a:solidFill>
            <a:srgbClr val="FFFFFF"/>
          </a:solidFill>
          <a:latin typeface="+mj-lt"/>
          <a:ea typeface="+mj-ea"/>
          <a:cs typeface="+mj-cs"/>
        </a:defRPr>
      </a:lvl1pPr>
    </p:titleStyle>
    <p:bodyStyle>
      <a:lvl1pPr marL="0" indent="0" algn="l" defTabSz="457200" rtl="0" eaLnBrk="1" latinLnBrk="0" hangingPunct="1">
        <a:spcBef>
          <a:spcPts val="500"/>
        </a:spcBef>
        <a:buFont typeface="Arial"/>
        <a:buNone/>
        <a:defRPr sz="24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Lucida Grande"/>
        <a:buChar char="&gt;"/>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jpe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jpeg"/><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D69D-A43D-4741-8B14-13B6D14D5CA1}"/>
              </a:ext>
            </a:extLst>
          </p:cNvPr>
          <p:cNvSpPr>
            <a:spLocks noGrp="1"/>
          </p:cNvSpPr>
          <p:nvPr>
            <p:ph type="ctrTitle"/>
          </p:nvPr>
        </p:nvSpPr>
        <p:spPr>
          <a:xfrm>
            <a:off x="499163" y="968874"/>
            <a:ext cx="5437013" cy="1938992"/>
          </a:xfrm>
        </p:spPr>
        <p:txBody>
          <a:bodyPr/>
          <a:lstStyle/>
          <a:p>
            <a:pPr>
              <a:lnSpc>
                <a:spcPct val="100000"/>
              </a:lnSpc>
            </a:pPr>
            <a:r>
              <a:rPr lang="en-US" sz="2000"/>
              <a:t>EUROPE, THE ASIA PACFIC AND THE GLOBAL TRANSFORMATION AGENDA</a:t>
            </a:r>
            <a:br>
              <a:rPr lang="en-US" sz="2000"/>
            </a:br>
            <a:br>
              <a:rPr lang="en-US" sz="2000"/>
            </a:br>
            <a:br>
              <a:rPr lang="en-US" sz="2000"/>
            </a:br>
            <a:r>
              <a:rPr lang="en-US" sz="2000"/>
              <a:t>Transformations: Place, Power and the Sustainable Development Goals</a:t>
            </a:r>
          </a:p>
        </p:txBody>
      </p:sp>
      <p:sp>
        <p:nvSpPr>
          <p:cNvPr id="3" name="Subtitle 2"/>
          <p:cNvSpPr>
            <a:spLocks noGrp="1"/>
          </p:cNvSpPr>
          <p:nvPr>
            <p:ph type="subTitle" idx="1"/>
          </p:nvPr>
        </p:nvSpPr>
        <p:spPr>
          <a:xfrm>
            <a:off x="531518" y="4004787"/>
            <a:ext cx="3635018" cy="861774"/>
          </a:xfrm>
        </p:spPr>
        <p:txBody>
          <a:bodyPr vert="horz" wrap="square" lIns="0" tIns="45720" rIns="91440" bIns="45720" rtlCol="0" anchor="t">
            <a:spAutoFit/>
          </a:bodyPr>
          <a:lstStyle/>
          <a:p>
            <a:r>
              <a:rPr lang="en-AU" sz="1050" b="1"/>
              <a:t>Jean Monnet Sustainable Development Goals Network </a:t>
            </a:r>
          </a:p>
          <a:p>
            <a:r>
              <a:rPr lang="en-AU" sz="1050" b="1" i="1"/>
              <a:t>www.rmit.edu.au/sdgnetwork</a:t>
            </a:r>
          </a:p>
          <a:p>
            <a:endParaRPr lang="en-US"/>
          </a:p>
        </p:txBody>
      </p:sp>
      <p:sp>
        <p:nvSpPr>
          <p:cNvPr id="14" name="Subtitle 2">
            <a:extLst>
              <a:ext uri="{FF2B5EF4-FFF2-40B4-BE49-F238E27FC236}">
                <a16:creationId xmlns:a16="http://schemas.microsoft.com/office/drawing/2014/main" id="{3B9B100F-9758-4345-B41A-B04192CDE0B2}"/>
              </a:ext>
            </a:extLst>
          </p:cNvPr>
          <p:cNvSpPr txBox="1">
            <a:spLocks noGrp="1"/>
          </p:cNvSpPr>
          <p:nvPr>
            <p:ph type="body" sz="quarter" idx="11"/>
          </p:nvPr>
        </p:nvSpPr>
        <p:spPr>
          <a:xfrm>
            <a:off x="2857936" y="4530207"/>
            <a:ext cx="2165715" cy="477837"/>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3200" b="0" i="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a:t>7 May 2019</a:t>
            </a:r>
          </a:p>
        </p:txBody>
      </p:sp>
      <p:pic>
        <p:nvPicPr>
          <p:cNvPr id="4" name="Picture 3">
            <a:extLst>
              <a:ext uri="{FF2B5EF4-FFF2-40B4-BE49-F238E27FC236}">
                <a16:creationId xmlns:a16="http://schemas.microsoft.com/office/drawing/2014/main" id="{EA4362D1-B1EF-4987-9168-196BDEC913E9}"/>
              </a:ext>
            </a:extLst>
          </p:cNvPr>
          <p:cNvPicPr>
            <a:picLocks noChangeAspect="1"/>
          </p:cNvPicPr>
          <p:nvPr/>
        </p:nvPicPr>
        <p:blipFill>
          <a:blip r:embed="rId2"/>
          <a:stretch>
            <a:fillRect/>
          </a:stretch>
        </p:blipFill>
        <p:spPr>
          <a:xfrm>
            <a:off x="4649972" y="175825"/>
            <a:ext cx="4195023" cy="796359"/>
          </a:xfrm>
          <a:prstGeom prst="rect">
            <a:avLst/>
          </a:prstGeom>
        </p:spPr>
      </p:pic>
      <p:pic>
        <p:nvPicPr>
          <p:cNvPr id="5" name="Picture 4">
            <a:extLst>
              <a:ext uri="{FF2B5EF4-FFF2-40B4-BE49-F238E27FC236}">
                <a16:creationId xmlns:a16="http://schemas.microsoft.com/office/drawing/2014/main" id="{115C0D9B-D855-49D3-B691-A630A1A92667}"/>
              </a:ext>
            </a:extLst>
          </p:cNvPr>
          <p:cNvPicPr>
            <a:picLocks noChangeAspect="1"/>
          </p:cNvPicPr>
          <p:nvPr/>
        </p:nvPicPr>
        <p:blipFill>
          <a:blip r:embed="rId3"/>
          <a:stretch>
            <a:fillRect/>
          </a:stretch>
        </p:blipFill>
        <p:spPr>
          <a:xfrm>
            <a:off x="454882" y="4460611"/>
            <a:ext cx="2637000" cy="544500"/>
          </a:xfrm>
          <a:prstGeom prst="rect">
            <a:avLst/>
          </a:prstGeom>
        </p:spPr>
      </p:pic>
      <p:sp>
        <p:nvSpPr>
          <p:cNvPr id="6" name="TextBox 5">
            <a:extLst>
              <a:ext uri="{FF2B5EF4-FFF2-40B4-BE49-F238E27FC236}">
                <a16:creationId xmlns:a16="http://schemas.microsoft.com/office/drawing/2014/main" id="{015D051A-84C2-4936-B86D-A1CE05A8D75D}"/>
              </a:ext>
            </a:extLst>
          </p:cNvPr>
          <p:cNvSpPr txBox="1"/>
          <p:nvPr/>
        </p:nvSpPr>
        <p:spPr>
          <a:xfrm>
            <a:off x="453068" y="3128102"/>
            <a:ext cx="51600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Rachel England, Australian National University</a:t>
            </a:r>
          </a:p>
          <a:p>
            <a:r>
              <a:rPr lang="en-US" sz="1400" dirty="0"/>
              <a:t>Associate Professor Roberto Guevara, RMIT University</a:t>
            </a:r>
            <a:endParaRPr lang="en-US" sz="1400" dirty="0">
              <a:cs typeface="Calibri"/>
            </a:endParaRPr>
          </a:p>
          <a:p>
            <a:r>
              <a:rPr lang="en-US" sz="1400" dirty="0">
                <a:cs typeface="Calibri"/>
              </a:rPr>
              <a:t>Dr Mary Johnson, RMIT University</a:t>
            </a:r>
          </a:p>
        </p:txBody>
      </p:sp>
    </p:spTree>
    <p:extLst>
      <p:ext uri="{BB962C8B-B14F-4D97-AF65-F5344CB8AC3E}">
        <p14:creationId xmlns:p14="http://schemas.microsoft.com/office/powerpoint/2010/main" val="1933134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RELATING Fin of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0999" y="1045444"/>
            <a:ext cx="7879597" cy="360980"/>
          </a:xfrm>
        </p:spPr>
        <p:txBody>
          <a:bodyPr/>
          <a:lstStyle/>
          <a:p>
            <a:pPr marL="0" indent="0">
              <a:buNone/>
            </a:pPr>
            <a:r>
              <a:rPr lang="en-US" b="1" dirty="0"/>
              <a:t>Applying the Relating Fin to the SDGs</a:t>
            </a:r>
            <a:endParaRPr lang="en-AU" sz="1600" dirty="0"/>
          </a:p>
        </p:txBody>
      </p:sp>
      <p:sp>
        <p:nvSpPr>
          <p:cNvPr id="10" name="Content Placeholder 3">
            <a:extLst>
              <a:ext uri="{FF2B5EF4-FFF2-40B4-BE49-F238E27FC236}">
                <a16:creationId xmlns:a16="http://schemas.microsoft.com/office/drawing/2014/main" id="{3D826194-EAE3-CB47-8A5A-A6221F8F9ED3}"/>
              </a:ext>
            </a:extLst>
          </p:cNvPr>
          <p:cNvSpPr txBox="1">
            <a:spLocks/>
          </p:cNvSpPr>
          <p:nvPr/>
        </p:nvSpPr>
        <p:spPr bwMode="auto">
          <a:xfrm>
            <a:off x="380998" y="1465537"/>
            <a:ext cx="8685509" cy="351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dirty="0"/>
              <a:t>The </a:t>
            </a:r>
            <a:r>
              <a:rPr lang="en-US" i="1" dirty="0"/>
              <a:t>what?</a:t>
            </a:r>
            <a:r>
              <a:rPr lang="en-US" dirty="0"/>
              <a:t> of relating falls into three categories:</a:t>
            </a:r>
          </a:p>
          <a:p>
            <a:pPr marL="342900" indent="-342900" defTabSz="914400">
              <a:buFont typeface="+mj-lt"/>
              <a:buAutoNum type="arabicPeriod"/>
            </a:pPr>
            <a:r>
              <a:rPr lang="en-US" dirty="0"/>
              <a:t>Institutional relating – solidarity and partnership of Global actors (e.g. States, parliaments, international institutions, local authorities, indigenous peoples, civil society, business, the private sector, the scientific and academic community – and their resources).</a:t>
            </a:r>
          </a:p>
          <a:p>
            <a:pPr marL="342900" indent="-342900" defTabSz="914400">
              <a:buFont typeface="+mj-lt"/>
              <a:buAutoNum type="arabicPeriod"/>
            </a:pPr>
            <a:r>
              <a:rPr lang="en-US" dirty="0"/>
              <a:t>Conceptual relating – the melding together of ideas and concepts stemming from multiple international instruments and agreements over the past 3 decades of UN-lead sustainable development dialogue.</a:t>
            </a:r>
          </a:p>
          <a:p>
            <a:pPr marL="342900" indent="-342900" defTabSz="914400">
              <a:buFont typeface="+mj-lt"/>
              <a:buAutoNum type="arabicPeriod"/>
            </a:pPr>
            <a:r>
              <a:rPr lang="en-US" dirty="0"/>
              <a:t>Interpersonal relating – empowering everyday people across the world to take ownership of the SDGs, change their ways, and influence others to do the same.</a:t>
            </a:r>
          </a:p>
          <a:p>
            <a:pPr marL="0" indent="0" defTabSz="914400">
              <a:buFontTx/>
              <a:buNone/>
            </a:pPr>
            <a:endParaRPr lang="en-AU" sz="1600"/>
          </a:p>
        </p:txBody>
      </p:sp>
      <p:pic>
        <p:nvPicPr>
          <p:cNvPr id="9" name="Picture 8">
            <a:extLst>
              <a:ext uri="{FF2B5EF4-FFF2-40B4-BE49-F238E27FC236}">
                <a16:creationId xmlns:a16="http://schemas.microsoft.com/office/drawing/2014/main" id="{3A2B1500-A8B5-43E7-80C9-6E52FA0465FF}"/>
              </a:ext>
            </a:extLst>
          </p:cNvPr>
          <p:cNvPicPr/>
          <p:nvPr/>
        </p:nvPicPr>
        <p:blipFill>
          <a:blip r:embed="rId3"/>
          <a:stretch>
            <a:fillRect/>
          </a:stretch>
        </p:blipFill>
        <p:spPr>
          <a:xfrm>
            <a:off x="380998" y="222439"/>
            <a:ext cx="1120140" cy="691753"/>
          </a:xfrm>
          <a:prstGeom prst="rect">
            <a:avLst/>
          </a:prstGeom>
        </p:spPr>
      </p:pic>
    </p:spTree>
    <p:extLst>
      <p:ext uri="{BB962C8B-B14F-4D97-AF65-F5344CB8AC3E}">
        <p14:creationId xmlns:p14="http://schemas.microsoft.com/office/powerpoint/2010/main" val="26704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RELATING Fin of the Propeller</a:t>
            </a:r>
            <a:br>
              <a:rPr lang="en-AU" sz="2800" b="1" i="1">
                <a:highlight>
                  <a:srgbClr val="00FF00"/>
                </a:highlight>
              </a:rPr>
            </a:br>
            <a:endParaRPr lang="en-AU" sz="2400" b="1"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8417" y="1044608"/>
            <a:ext cx="8499529" cy="364725"/>
          </a:xfrm>
        </p:spPr>
        <p:txBody>
          <a:bodyPr/>
          <a:lstStyle/>
          <a:p>
            <a:pPr marL="0" indent="0">
              <a:buNone/>
            </a:pPr>
            <a:r>
              <a:rPr lang="en-AU" b="1" dirty="0"/>
              <a:t>What relating is missing or assumed in the SDG design?</a:t>
            </a:r>
          </a:p>
        </p:txBody>
      </p:sp>
      <p:sp>
        <p:nvSpPr>
          <p:cNvPr id="8" name="Content Placeholder 3">
            <a:extLst>
              <a:ext uri="{FF2B5EF4-FFF2-40B4-BE49-F238E27FC236}">
                <a16:creationId xmlns:a16="http://schemas.microsoft.com/office/drawing/2014/main" id="{D8F50345-AAF1-DC49-BCFD-296501E9A8BF}"/>
              </a:ext>
            </a:extLst>
          </p:cNvPr>
          <p:cNvSpPr txBox="1">
            <a:spLocks/>
          </p:cNvSpPr>
          <p:nvPr/>
        </p:nvSpPr>
        <p:spPr bwMode="auto">
          <a:xfrm>
            <a:off x="380994" y="3352930"/>
            <a:ext cx="8499529" cy="141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255" indent="-135255" defTabSz="914400"/>
            <a:r>
              <a:rPr lang="en-US" b="1" i="1" dirty="0"/>
              <a:t>The why? </a:t>
            </a:r>
            <a:r>
              <a:rPr lang="en-US" b="1" dirty="0"/>
              <a:t>of relating</a:t>
            </a:r>
            <a:r>
              <a:rPr lang="en-US" b="1" i="1" dirty="0"/>
              <a:t> </a:t>
            </a:r>
            <a:r>
              <a:rPr lang="en-US" dirty="0"/>
              <a:t>(Reflexivity for ethical relating)</a:t>
            </a:r>
          </a:p>
          <a:p>
            <a:pPr marL="0" indent="0" defTabSz="914400">
              <a:buNone/>
            </a:pPr>
            <a:r>
              <a:rPr lang="en-US" dirty="0"/>
              <a:t>Why are we pursuing this particular sustainable development approach? Why do I know what I </a:t>
            </a:r>
            <a:r>
              <a:rPr lang="en-US" i="1" dirty="0"/>
              <a:t>think</a:t>
            </a:r>
            <a:r>
              <a:rPr lang="en-US" dirty="0"/>
              <a:t> </a:t>
            </a:r>
            <a:r>
              <a:rPr lang="en-US" i="1" dirty="0"/>
              <a:t>I know</a:t>
            </a:r>
            <a:r>
              <a:rPr lang="en-US" dirty="0"/>
              <a:t>, and am I correct in this context (place)?</a:t>
            </a:r>
            <a:r>
              <a:rPr lang="en-AU" dirty="0"/>
              <a:t> Why am I receiving certain reactions, and what does this say about my positionality (power and privilege)? </a:t>
            </a:r>
            <a:r>
              <a:rPr lang="en-US" dirty="0"/>
              <a:t>  </a:t>
            </a:r>
            <a:endParaRPr lang="en-US" b="1" i="1"/>
          </a:p>
        </p:txBody>
      </p:sp>
      <p:sp>
        <p:nvSpPr>
          <p:cNvPr id="10" name="Content Placeholder 3">
            <a:extLst>
              <a:ext uri="{FF2B5EF4-FFF2-40B4-BE49-F238E27FC236}">
                <a16:creationId xmlns:a16="http://schemas.microsoft.com/office/drawing/2014/main" id="{5E9653A6-AE81-7C4D-B929-0B5BED580FBB}"/>
              </a:ext>
            </a:extLst>
          </p:cNvPr>
          <p:cNvSpPr txBox="1">
            <a:spLocks/>
          </p:cNvSpPr>
          <p:nvPr/>
        </p:nvSpPr>
        <p:spPr bwMode="auto">
          <a:xfrm>
            <a:off x="388415" y="2293668"/>
            <a:ext cx="8499529" cy="110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255" indent="-135255" defTabSz="914400"/>
            <a:r>
              <a:rPr lang="en-US" b="1" i="1" dirty="0"/>
              <a:t>The how? </a:t>
            </a:r>
            <a:r>
              <a:rPr lang="en-US" b="1" dirty="0"/>
              <a:t>of relating</a:t>
            </a:r>
            <a:r>
              <a:rPr lang="en-US" dirty="0"/>
              <a:t> (Methods of relating) </a:t>
            </a:r>
            <a:endParaRPr lang="en-US"/>
          </a:p>
          <a:p>
            <a:pPr marL="0" indent="0" defTabSz="914400">
              <a:buNone/>
            </a:pPr>
            <a:r>
              <a:rPr lang="en-US" dirty="0"/>
              <a:t>How can SDG projects be designed in a way that </a:t>
            </a:r>
            <a:r>
              <a:rPr lang="en-US" dirty="0" err="1"/>
              <a:t>prioritises</a:t>
            </a:r>
            <a:r>
              <a:rPr lang="en-US" dirty="0"/>
              <a:t> ideas and acts of relating in place just as much as outputs, budgets, timeframes and donor needs?</a:t>
            </a:r>
          </a:p>
        </p:txBody>
      </p:sp>
      <p:pic>
        <p:nvPicPr>
          <p:cNvPr id="11" name="Picture 10">
            <a:extLst>
              <a:ext uri="{FF2B5EF4-FFF2-40B4-BE49-F238E27FC236}">
                <a16:creationId xmlns:a16="http://schemas.microsoft.com/office/drawing/2014/main" id="{6EEE4788-4239-4899-86E0-2D64573C8D7A}"/>
              </a:ext>
            </a:extLst>
          </p:cNvPr>
          <p:cNvPicPr/>
          <p:nvPr/>
        </p:nvPicPr>
        <p:blipFill>
          <a:blip r:embed="rId3"/>
          <a:stretch>
            <a:fillRect/>
          </a:stretch>
        </p:blipFill>
        <p:spPr>
          <a:xfrm>
            <a:off x="380993" y="205979"/>
            <a:ext cx="1026264" cy="646228"/>
          </a:xfrm>
          <a:prstGeom prst="rect">
            <a:avLst/>
          </a:prstGeom>
        </p:spPr>
      </p:pic>
      <p:sp>
        <p:nvSpPr>
          <p:cNvPr id="2" name="Content Placeholder 3">
            <a:extLst>
              <a:ext uri="{FF2B5EF4-FFF2-40B4-BE49-F238E27FC236}">
                <a16:creationId xmlns:a16="http://schemas.microsoft.com/office/drawing/2014/main" id="{57AD17CD-00EC-40B6-9213-20AAE47B2D2C}"/>
              </a:ext>
            </a:extLst>
          </p:cNvPr>
          <p:cNvSpPr txBox="1">
            <a:spLocks/>
          </p:cNvSpPr>
          <p:nvPr/>
        </p:nvSpPr>
        <p:spPr bwMode="auto">
          <a:xfrm>
            <a:off x="384951" y="1473776"/>
            <a:ext cx="8499529" cy="77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255" indent="-135255" defTabSz="914400"/>
            <a:r>
              <a:rPr lang="en-US" b="1" dirty="0"/>
              <a:t>Intrapersonal relating</a:t>
            </a:r>
            <a:r>
              <a:rPr lang="en-US" dirty="0"/>
              <a:t> (Relating with oneself) </a:t>
            </a:r>
          </a:p>
          <a:p>
            <a:pPr marL="0" indent="0" defTabSz="914400">
              <a:buNone/>
            </a:pPr>
            <a:r>
              <a:rPr lang="en-US" dirty="0"/>
              <a:t>Looking inward, personal accountability.</a:t>
            </a:r>
          </a:p>
        </p:txBody>
      </p:sp>
    </p:spTree>
    <p:extLst>
      <p:ext uri="{BB962C8B-B14F-4D97-AF65-F5344CB8AC3E}">
        <p14:creationId xmlns:p14="http://schemas.microsoft.com/office/powerpoint/2010/main" val="12201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RELATING Fin of the Propeller</a:t>
            </a:r>
            <a:br>
              <a:rPr lang="en-AU" sz="2800" b="1"/>
            </a:br>
            <a:endParaRPr lang="en-AU" sz="2000"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58288"/>
            <a:ext cx="8491780" cy="922359"/>
          </a:xfrm>
        </p:spPr>
        <p:txBody>
          <a:bodyPr/>
          <a:lstStyle/>
          <a:p>
            <a:pPr marL="0" indent="0">
              <a:buNone/>
            </a:pPr>
            <a:r>
              <a:rPr lang="en-AU" b="1" dirty="0"/>
              <a:t>Summary</a:t>
            </a:r>
          </a:p>
          <a:p>
            <a:pPr marL="0" indent="0">
              <a:buNone/>
            </a:pPr>
            <a:r>
              <a:rPr lang="en-US" dirty="0"/>
              <a:t>1. The SDG design includes ‘relating,’ but it is not relational or reflexive.</a:t>
            </a:r>
            <a:endParaRPr lang="en-US" b="1" dirty="0"/>
          </a:p>
        </p:txBody>
      </p:sp>
      <p:sp>
        <p:nvSpPr>
          <p:cNvPr id="7" name="Content Placeholder 3">
            <a:extLst>
              <a:ext uri="{FF2B5EF4-FFF2-40B4-BE49-F238E27FC236}">
                <a16:creationId xmlns:a16="http://schemas.microsoft.com/office/drawing/2014/main" id="{1D594FC6-5378-604C-83CC-6794A237BBFA}"/>
              </a:ext>
            </a:extLst>
          </p:cNvPr>
          <p:cNvSpPr txBox="1">
            <a:spLocks/>
          </p:cNvSpPr>
          <p:nvPr/>
        </p:nvSpPr>
        <p:spPr bwMode="auto">
          <a:xfrm>
            <a:off x="381000" y="2195894"/>
            <a:ext cx="8491780" cy="92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AU" dirty="0"/>
              <a:t>2. </a:t>
            </a:r>
            <a:r>
              <a:rPr lang="en-US" dirty="0"/>
              <a:t>It is up to us as researchers, practitioners, business leaders or participants to practice (do), share (learn), and evaluate (measure) how well ‘relating’ is being done in SDG projects…by applying a relational, reflexive, respectful, and reciprocal lens.</a:t>
            </a:r>
            <a:endParaRPr lang="en-AU" dirty="0"/>
          </a:p>
        </p:txBody>
      </p:sp>
      <p:sp>
        <p:nvSpPr>
          <p:cNvPr id="8" name="Content Placeholder 3">
            <a:extLst>
              <a:ext uri="{FF2B5EF4-FFF2-40B4-BE49-F238E27FC236}">
                <a16:creationId xmlns:a16="http://schemas.microsoft.com/office/drawing/2014/main" id="{25E1BD57-23D6-DA42-9FE7-0A84EBB29699}"/>
              </a:ext>
            </a:extLst>
          </p:cNvPr>
          <p:cNvSpPr txBox="1">
            <a:spLocks/>
          </p:cNvSpPr>
          <p:nvPr/>
        </p:nvSpPr>
        <p:spPr bwMode="auto">
          <a:xfrm>
            <a:off x="381000" y="3580711"/>
            <a:ext cx="8491780" cy="118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AU" dirty="0"/>
              <a:t>3. The Relating fin doesn't simply mean 'go forth and relate in ways that you know’…it means 'go forth and do </a:t>
            </a:r>
            <a:r>
              <a:rPr lang="en-AU" i="1" dirty="0"/>
              <a:t>reflexive relating </a:t>
            </a:r>
            <a:r>
              <a:rPr lang="en-AU" dirty="0"/>
              <a:t>- </a:t>
            </a:r>
            <a:r>
              <a:rPr lang="en-AU" b="1" dirty="0"/>
              <a:t>be conscious </a:t>
            </a:r>
            <a:r>
              <a:rPr lang="en-AU" dirty="0"/>
              <a:t>of your positionality, of ,the 'relating’ elements of your project and </a:t>
            </a:r>
            <a:r>
              <a:rPr lang="en-AU" b="1" dirty="0"/>
              <a:t>always question </a:t>
            </a:r>
            <a:r>
              <a:rPr lang="en-AU" dirty="0"/>
              <a:t>what you think you know’.</a:t>
            </a:r>
          </a:p>
        </p:txBody>
      </p:sp>
      <p:pic>
        <p:nvPicPr>
          <p:cNvPr id="9" name="Picture 8">
            <a:extLst>
              <a:ext uri="{FF2B5EF4-FFF2-40B4-BE49-F238E27FC236}">
                <a16:creationId xmlns:a16="http://schemas.microsoft.com/office/drawing/2014/main" id="{A3624B67-1938-4993-974F-12BFA5722405}"/>
              </a:ext>
            </a:extLst>
          </p:cNvPr>
          <p:cNvPicPr/>
          <p:nvPr/>
        </p:nvPicPr>
        <p:blipFill>
          <a:blip r:embed="rId3"/>
          <a:stretch>
            <a:fillRect/>
          </a:stretch>
        </p:blipFill>
        <p:spPr>
          <a:xfrm>
            <a:off x="381000" y="205979"/>
            <a:ext cx="1120140" cy="705341"/>
          </a:xfrm>
          <a:prstGeom prst="rect">
            <a:avLst/>
          </a:prstGeom>
        </p:spPr>
      </p:pic>
    </p:spTree>
    <p:extLst>
      <p:ext uri="{BB962C8B-B14F-4D97-AF65-F5344CB8AC3E}">
        <p14:creationId xmlns:p14="http://schemas.microsoft.com/office/powerpoint/2010/main" val="171047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LEARNING Fin of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975123"/>
            <a:ext cx="8321040" cy="1709885"/>
          </a:xfrm>
        </p:spPr>
        <p:txBody>
          <a:bodyPr/>
          <a:lstStyle/>
          <a:p>
            <a:pPr marL="0" indent="0">
              <a:buNone/>
            </a:pPr>
            <a:r>
              <a:rPr lang="en-AU"/>
              <a:t>The dynamic, reciprocal and iterative nature of SDGs as transformative goals, with both </a:t>
            </a:r>
            <a:r>
              <a:rPr lang="en-AU">
                <a:solidFill>
                  <a:schemeClr val="accent6"/>
                </a:solidFill>
              </a:rPr>
              <a:t>transformation as an outcome </a:t>
            </a:r>
            <a:r>
              <a:rPr lang="en-AU"/>
              <a:t>of achieving a more equitable and sustainable world, and the</a:t>
            </a:r>
            <a:r>
              <a:rPr lang="en-AU">
                <a:solidFill>
                  <a:schemeClr val="accent6"/>
                </a:solidFill>
              </a:rPr>
              <a:t> transformation of current development processes, </a:t>
            </a:r>
            <a:r>
              <a:rPr lang="en-AU"/>
              <a:t>such a participatory and empowering approaches, </a:t>
            </a:r>
            <a:r>
              <a:rPr lang="en-AU">
                <a:solidFill>
                  <a:srgbClr val="FF0000"/>
                </a:solidFill>
              </a:rPr>
              <a:t>both require some form of learning and/or unlearning</a:t>
            </a:r>
            <a:r>
              <a:rPr lang="en-AU"/>
              <a:t>. </a:t>
            </a:r>
          </a:p>
        </p:txBody>
      </p:sp>
      <p:pic>
        <p:nvPicPr>
          <p:cNvPr id="7" name="Picture 6">
            <a:extLst>
              <a:ext uri="{FF2B5EF4-FFF2-40B4-BE49-F238E27FC236}">
                <a16:creationId xmlns:a16="http://schemas.microsoft.com/office/drawing/2014/main" id="{858BBB2F-81EC-49C8-8731-6158A6728D0A}"/>
              </a:ext>
            </a:extLst>
          </p:cNvPr>
          <p:cNvPicPr>
            <a:picLocks noChangeAspect="1"/>
          </p:cNvPicPr>
          <p:nvPr/>
        </p:nvPicPr>
        <p:blipFill>
          <a:blip r:embed="rId3"/>
          <a:stretch>
            <a:fillRect/>
          </a:stretch>
        </p:blipFill>
        <p:spPr>
          <a:xfrm>
            <a:off x="284797" y="2719387"/>
            <a:ext cx="2143125" cy="2143125"/>
          </a:xfrm>
          <a:prstGeom prst="rect">
            <a:avLst/>
          </a:prstGeom>
        </p:spPr>
      </p:pic>
      <p:sp>
        <p:nvSpPr>
          <p:cNvPr id="8" name="Rectangle 7">
            <a:extLst>
              <a:ext uri="{FF2B5EF4-FFF2-40B4-BE49-F238E27FC236}">
                <a16:creationId xmlns:a16="http://schemas.microsoft.com/office/drawing/2014/main" id="{054F0C48-35E3-401E-A8C8-DC1CAA0421B7}"/>
              </a:ext>
            </a:extLst>
          </p:cNvPr>
          <p:cNvSpPr/>
          <p:nvPr/>
        </p:nvSpPr>
        <p:spPr>
          <a:xfrm>
            <a:off x="2570797" y="2542697"/>
            <a:ext cx="6428423" cy="2308324"/>
          </a:xfrm>
          <a:prstGeom prst="rect">
            <a:avLst/>
          </a:prstGeom>
        </p:spPr>
        <p:txBody>
          <a:bodyPr wrap="square">
            <a:spAutoFit/>
          </a:bodyPr>
          <a:lstStyle/>
          <a:p>
            <a:r>
              <a:rPr lang="en-AU">
                <a:solidFill>
                  <a:srgbClr val="FF0000"/>
                </a:solidFill>
              </a:rPr>
              <a:t>Sustainable Development Goal 4 (SDG 4) </a:t>
            </a:r>
            <a:r>
              <a:rPr lang="en-AU"/>
              <a:t>is the education goal. It aims to</a:t>
            </a:r>
            <a:r>
              <a:rPr lang="en-AU" i="1"/>
              <a:t> “ensure inclusive and equitable quality education and promote lifelong learning opportunities for all.”</a:t>
            </a:r>
          </a:p>
          <a:p>
            <a:endParaRPr lang="en-AU" i="1"/>
          </a:p>
          <a:p>
            <a:r>
              <a:rPr lang="en-AU"/>
              <a:t>Important to point how the inclusion of </a:t>
            </a:r>
            <a:r>
              <a:rPr lang="en-AU">
                <a:solidFill>
                  <a:srgbClr val="FF0000"/>
                </a:solidFill>
              </a:rPr>
              <a:t>Lifelong Learning </a:t>
            </a:r>
            <a:r>
              <a:rPr lang="en-AU"/>
              <a:t>was a triumph. However, learning is central to achievement of all of the SDGs, it has been described as the </a:t>
            </a:r>
            <a:r>
              <a:rPr lang="en-AU">
                <a:solidFill>
                  <a:srgbClr val="FF0000"/>
                </a:solidFill>
              </a:rPr>
              <a:t>‘enabling goal’ </a:t>
            </a:r>
            <a:r>
              <a:rPr lang="en-AU"/>
              <a:t>to achieve sustainable development. </a:t>
            </a:r>
          </a:p>
        </p:txBody>
      </p:sp>
      <p:pic>
        <p:nvPicPr>
          <p:cNvPr id="9" name="Picture 8">
            <a:extLst>
              <a:ext uri="{FF2B5EF4-FFF2-40B4-BE49-F238E27FC236}">
                <a16:creationId xmlns:a16="http://schemas.microsoft.com/office/drawing/2014/main" id="{C8469257-2108-4082-9C4A-2DA9E9B3D500}"/>
              </a:ext>
            </a:extLst>
          </p:cNvPr>
          <p:cNvPicPr/>
          <p:nvPr/>
        </p:nvPicPr>
        <p:blipFill>
          <a:blip r:embed="rId4"/>
          <a:stretch>
            <a:fillRect/>
          </a:stretch>
        </p:blipFill>
        <p:spPr>
          <a:xfrm>
            <a:off x="381000" y="167657"/>
            <a:ext cx="1120140" cy="705341"/>
          </a:xfrm>
          <a:prstGeom prst="rect">
            <a:avLst/>
          </a:prstGeom>
        </p:spPr>
      </p:pic>
    </p:spTree>
    <p:extLst>
      <p:ext uri="{BB962C8B-B14F-4D97-AF65-F5344CB8AC3E}">
        <p14:creationId xmlns:p14="http://schemas.microsoft.com/office/powerpoint/2010/main" val="37453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LEARNING Fin of the Propeller</a:t>
            </a:r>
            <a:br>
              <a:rPr lang="en-AU" sz="2800" b="1"/>
            </a:br>
            <a:r>
              <a:rPr lang="en-AU" sz="2400" b="1" i="1"/>
              <a:t>What are we learning?</a:t>
            </a:r>
            <a:endParaRPr lang="en-AU" sz="2800" b="1" i="1"/>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19903"/>
            <a:ext cx="6614160" cy="3779757"/>
          </a:xfrm>
        </p:spPr>
        <p:txBody>
          <a:bodyPr/>
          <a:lstStyle/>
          <a:p>
            <a:pPr marL="0" indent="0">
              <a:buNone/>
            </a:pPr>
            <a:r>
              <a:rPr lang="en-AU" sz="1600" b="1"/>
              <a:t>The three dimensions of sustainable development </a:t>
            </a:r>
            <a:r>
              <a:rPr lang="en-AU" sz="1600"/>
              <a:t>(economic, environmental and social) are present to varying degrees in each SDG, however, often missed are the political and cultural dimensions.</a:t>
            </a:r>
          </a:p>
          <a:p>
            <a:pPr marL="0" indent="0">
              <a:buNone/>
            </a:pPr>
            <a:r>
              <a:rPr lang="en-AU" sz="1600"/>
              <a:t>Furthermore, we argue the central tenet of the SDGs, requires a level of understanding that goes beyond the enumeration of the dimensions or the identification of the interconnected nature of these dimensions. </a:t>
            </a:r>
          </a:p>
          <a:p>
            <a:pPr marL="0" indent="0">
              <a:buNone/>
            </a:pPr>
            <a:r>
              <a:rPr lang="en-AU" sz="1600" b="1">
                <a:solidFill>
                  <a:srgbClr val="FF0000"/>
                </a:solidFill>
              </a:rPr>
              <a:t>What is needed?</a:t>
            </a:r>
          </a:p>
          <a:p>
            <a:r>
              <a:rPr lang="en-AU" sz="1600"/>
              <a:t>Learning </a:t>
            </a:r>
            <a:r>
              <a:rPr lang="en-AU" sz="1600" b="1" i="1" u="sng">
                <a:solidFill>
                  <a:srgbClr val="FF0000"/>
                </a:solidFill>
              </a:rPr>
              <a:t>about</a:t>
            </a:r>
            <a:r>
              <a:rPr lang="en-AU" sz="1600"/>
              <a:t> the SDGs, as holistic and integrated in </a:t>
            </a:r>
            <a:r>
              <a:rPr lang="en-AU" sz="1600" u="sng">
                <a:solidFill>
                  <a:srgbClr val="FF0000"/>
                </a:solidFill>
              </a:rPr>
              <a:t>content</a:t>
            </a:r>
            <a:r>
              <a:rPr lang="en-AU" sz="1600"/>
              <a:t>;</a:t>
            </a:r>
          </a:p>
          <a:p>
            <a:r>
              <a:rPr lang="en-AU" sz="1600"/>
              <a:t>Learning </a:t>
            </a:r>
            <a:r>
              <a:rPr lang="en-AU" sz="1600" b="1" i="1" u="sng">
                <a:solidFill>
                  <a:srgbClr val="FF0000"/>
                </a:solidFill>
              </a:rPr>
              <a:t>through</a:t>
            </a:r>
            <a:r>
              <a:rPr lang="en-AU" sz="1600"/>
              <a:t> engaging with the SDGs, as progressive and iterative in </a:t>
            </a:r>
            <a:r>
              <a:rPr lang="en-AU" sz="1600" u="sng">
                <a:solidFill>
                  <a:srgbClr val="FF0000"/>
                </a:solidFill>
              </a:rPr>
              <a:t>processes</a:t>
            </a:r>
            <a:r>
              <a:rPr lang="en-AU" sz="1600"/>
              <a:t>, and </a:t>
            </a:r>
          </a:p>
          <a:p>
            <a:r>
              <a:rPr lang="en-AU" sz="1600"/>
              <a:t>Learning </a:t>
            </a:r>
            <a:r>
              <a:rPr lang="en-AU" sz="1600" b="1" i="1" u="sng">
                <a:solidFill>
                  <a:srgbClr val="FF0000"/>
                </a:solidFill>
              </a:rPr>
              <a:t>for</a:t>
            </a:r>
            <a:r>
              <a:rPr lang="en-AU" sz="1600"/>
              <a:t> sustainability, as transformational of contexts, from the individual, the community, the local, national and global </a:t>
            </a:r>
            <a:r>
              <a:rPr lang="en-AU" sz="1600" u="sng">
                <a:solidFill>
                  <a:srgbClr val="FF0000"/>
                </a:solidFill>
              </a:rPr>
              <a:t>contexts</a:t>
            </a:r>
            <a:r>
              <a:rPr lang="en-AU" sz="1600"/>
              <a:t>.</a:t>
            </a:r>
          </a:p>
        </p:txBody>
      </p:sp>
      <p:pic>
        <p:nvPicPr>
          <p:cNvPr id="2" name="Picture 1">
            <a:extLst>
              <a:ext uri="{FF2B5EF4-FFF2-40B4-BE49-F238E27FC236}">
                <a16:creationId xmlns:a16="http://schemas.microsoft.com/office/drawing/2014/main" id="{CB742A7E-3845-4D4D-AC56-C0FB4A885919}"/>
              </a:ext>
            </a:extLst>
          </p:cNvPr>
          <p:cNvPicPr>
            <a:picLocks noChangeAspect="1"/>
          </p:cNvPicPr>
          <p:nvPr/>
        </p:nvPicPr>
        <p:blipFill rotWithShape="1">
          <a:blip r:embed="rId3"/>
          <a:srcRect r="40742"/>
          <a:stretch/>
        </p:blipFill>
        <p:spPr>
          <a:xfrm>
            <a:off x="7131050" y="823468"/>
            <a:ext cx="1830070" cy="1961197"/>
          </a:xfrm>
          <a:prstGeom prst="rect">
            <a:avLst/>
          </a:prstGeom>
        </p:spPr>
      </p:pic>
      <p:pic>
        <p:nvPicPr>
          <p:cNvPr id="10" name="Picture 9">
            <a:extLst>
              <a:ext uri="{FF2B5EF4-FFF2-40B4-BE49-F238E27FC236}">
                <a16:creationId xmlns:a16="http://schemas.microsoft.com/office/drawing/2014/main" id="{26BADBBF-84BE-4841-9791-581344BFF216}"/>
              </a:ext>
            </a:extLst>
          </p:cNvPr>
          <p:cNvPicPr>
            <a:picLocks noChangeAspect="1"/>
          </p:cNvPicPr>
          <p:nvPr/>
        </p:nvPicPr>
        <p:blipFill>
          <a:blip r:embed="rId4"/>
          <a:stretch>
            <a:fillRect/>
          </a:stretch>
        </p:blipFill>
        <p:spPr>
          <a:xfrm>
            <a:off x="6776500" y="2784665"/>
            <a:ext cx="2367500" cy="1961197"/>
          </a:xfrm>
          <a:prstGeom prst="rect">
            <a:avLst/>
          </a:prstGeom>
        </p:spPr>
      </p:pic>
      <p:pic>
        <p:nvPicPr>
          <p:cNvPr id="8" name="Picture 7">
            <a:extLst>
              <a:ext uri="{FF2B5EF4-FFF2-40B4-BE49-F238E27FC236}">
                <a16:creationId xmlns:a16="http://schemas.microsoft.com/office/drawing/2014/main" id="{9C1F1E59-75B1-4EC3-91BC-3FAA28B8E1C9}"/>
              </a:ext>
            </a:extLst>
          </p:cNvPr>
          <p:cNvPicPr/>
          <p:nvPr/>
        </p:nvPicPr>
        <p:blipFill>
          <a:blip r:embed="rId5"/>
          <a:stretch>
            <a:fillRect/>
          </a:stretch>
        </p:blipFill>
        <p:spPr>
          <a:xfrm>
            <a:off x="381000" y="155093"/>
            <a:ext cx="1120140" cy="721933"/>
          </a:xfrm>
          <a:prstGeom prst="rect">
            <a:avLst/>
          </a:prstGeom>
        </p:spPr>
      </p:pic>
    </p:spTree>
    <p:extLst>
      <p:ext uri="{BB962C8B-B14F-4D97-AF65-F5344CB8AC3E}">
        <p14:creationId xmlns:p14="http://schemas.microsoft.com/office/powerpoint/2010/main" val="24505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17022-6F86-4EC6-87BE-8EF9933675DF}"/>
              </a:ext>
            </a:extLst>
          </p:cNvPr>
          <p:cNvPicPr>
            <a:picLocks noChangeAspect="1"/>
          </p:cNvPicPr>
          <p:nvPr/>
        </p:nvPicPr>
        <p:blipFill>
          <a:blip r:embed="rId2"/>
          <a:stretch>
            <a:fillRect/>
          </a:stretch>
        </p:blipFill>
        <p:spPr>
          <a:xfrm>
            <a:off x="381000" y="226770"/>
            <a:ext cx="1120140" cy="705341"/>
          </a:xfrm>
          <a:prstGeom prst="rect">
            <a:avLst/>
          </a:prstGeom>
        </p:spPr>
      </p:pic>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3"/>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LEARNING Fin of the Propeller</a:t>
            </a:r>
            <a:br>
              <a:rPr lang="en-AU" sz="2000" b="1" i="1">
                <a:highlight>
                  <a:srgbClr val="FFFF00"/>
                </a:highlight>
              </a:rPr>
            </a:br>
            <a:endParaRPr lang="en-AU" sz="2000" b="1" i="1">
              <a:highlight>
                <a:srgbClr val="FF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084218"/>
            <a:ext cx="4849906" cy="3642424"/>
          </a:xfrm>
        </p:spPr>
        <p:txBody>
          <a:bodyPr/>
          <a:lstStyle/>
          <a:p>
            <a:pPr marL="0" indent="0">
              <a:buNone/>
            </a:pPr>
            <a:r>
              <a:rPr lang="en-AU" sz="1600" b="1"/>
              <a:t>What are the challenges and opportunities in learning </a:t>
            </a:r>
            <a:r>
              <a:rPr lang="en-AU" sz="1600" b="1" i="1" u="sng">
                <a:solidFill>
                  <a:srgbClr val="FF0000"/>
                </a:solidFill>
              </a:rPr>
              <a:t>about</a:t>
            </a:r>
            <a:r>
              <a:rPr lang="en-AU" sz="1600" b="1"/>
              <a:t> the SDGs, as holistic and integrated in content?</a:t>
            </a:r>
          </a:p>
          <a:p>
            <a:pPr marL="0" indent="0">
              <a:buNone/>
            </a:pPr>
            <a:r>
              <a:rPr lang="en-AU" sz="1600" b="1">
                <a:solidFill>
                  <a:srgbClr val="FF0000"/>
                </a:solidFill>
              </a:rPr>
              <a:t>The story: </a:t>
            </a:r>
            <a:r>
              <a:rPr lang="en-AU" sz="1600" i="1"/>
              <a:t>“What is living or non-living?” </a:t>
            </a:r>
          </a:p>
          <a:p>
            <a:pPr marL="0" indent="0">
              <a:buNone/>
            </a:pPr>
            <a:r>
              <a:rPr lang="en-AU" sz="1600" b="1">
                <a:solidFill>
                  <a:srgbClr val="FF0000"/>
                </a:solidFill>
              </a:rPr>
              <a:t>Learning our lessons as advocates: </a:t>
            </a:r>
            <a:r>
              <a:rPr lang="en-AU" sz="1600"/>
              <a:t> Realisation that knowledge(s) are shaped by the dominant education system. Example is the privileging of formal, scientific and western knowledge by the formal education system. Recognising this has allowed us to better understand why those who decided on the MDGs were focused on Universal Primary Education, and this same narrow focus continues to be prevalent today in the SDGs, despite the success of including lifelong learning.</a:t>
            </a:r>
          </a:p>
          <a:p>
            <a:pPr marL="0" indent="0">
              <a:buNone/>
            </a:pPr>
            <a:endParaRPr lang="en-AU">
              <a:highlight>
                <a:srgbClr val="00FFFF"/>
              </a:highlight>
            </a:endParaRPr>
          </a:p>
        </p:txBody>
      </p:sp>
      <p:pic>
        <p:nvPicPr>
          <p:cNvPr id="2" name="Picture 1">
            <a:extLst>
              <a:ext uri="{FF2B5EF4-FFF2-40B4-BE49-F238E27FC236}">
                <a16:creationId xmlns:a16="http://schemas.microsoft.com/office/drawing/2014/main" id="{CAB93E1B-BACE-4842-A868-AF8894D16E6A}"/>
              </a:ext>
            </a:extLst>
          </p:cNvPr>
          <p:cNvPicPr>
            <a:picLocks noChangeAspect="1"/>
          </p:cNvPicPr>
          <p:nvPr/>
        </p:nvPicPr>
        <p:blipFill rotWithShape="1">
          <a:blip r:embed="rId4"/>
          <a:srcRect l="31784" t="1144" r="32872" b="-1075"/>
          <a:stretch/>
        </p:blipFill>
        <p:spPr>
          <a:xfrm>
            <a:off x="4911559" y="730290"/>
            <a:ext cx="1923826" cy="4079438"/>
          </a:xfrm>
          <a:prstGeom prst="rect">
            <a:avLst/>
          </a:prstGeom>
        </p:spPr>
      </p:pic>
      <p:pic>
        <p:nvPicPr>
          <p:cNvPr id="7" name="Picture 6">
            <a:extLst>
              <a:ext uri="{FF2B5EF4-FFF2-40B4-BE49-F238E27FC236}">
                <a16:creationId xmlns:a16="http://schemas.microsoft.com/office/drawing/2014/main" id="{3FEA007E-A959-4F57-882F-07A5085484E1}"/>
              </a:ext>
            </a:extLst>
          </p:cNvPr>
          <p:cNvPicPr>
            <a:picLocks noChangeAspect="1"/>
          </p:cNvPicPr>
          <p:nvPr/>
        </p:nvPicPr>
        <p:blipFill>
          <a:blip r:embed="rId5"/>
          <a:stretch>
            <a:fillRect/>
          </a:stretch>
        </p:blipFill>
        <p:spPr>
          <a:xfrm>
            <a:off x="6671284" y="1084218"/>
            <a:ext cx="2238080" cy="1676400"/>
          </a:xfrm>
          <a:prstGeom prst="rect">
            <a:avLst/>
          </a:prstGeom>
          <a:ln w="19050">
            <a:solidFill>
              <a:srgbClr val="BBD802"/>
            </a:solidFill>
          </a:ln>
        </p:spPr>
      </p:pic>
      <p:pic>
        <p:nvPicPr>
          <p:cNvPr id="8" name="Picture 7">
            <a:extLst>
              <a:ext uri="{FF2B5EF4-FFF2-40B4-BE49-F238E27FC236}">
                <a16:creationId xmlns:a16="http://schemas.microsoft.com/office/drawing/2014/main" id="{D0868BDF-6F3E-40B7-A9CE-4BAFCF31E436}"/>
              </a:ext>
            </a:extLst>
          </p:cNvPr>
          <p:cNvPicPr>
            <a:picLocks noChangeAspect="1"/>
          </p:cNvPicPr>
          <p:nvPr/>
        </p:nvPicPr>
        <p:blipFill rotWithShape="1">
          <a:blip r:embed="rId6"/>
          <a:srcRect l="6107" t="9529" b="11270"/>
          <a:stretch/>
        </p:blipFill>
        <p:spPr>
          <a:xfrm>
            <a:off x="5944791" y="3451860"/>
            <a:ext cx="2982497" cy="1188720"/>
          </a:xfrm>
          <a:prstGeom prst="rect">
            <a:avLst/>
          </a:prstGeom>
        </p:spPr>
      </p:pic>
      <p:pic>
        <p:nvPicPr>
          <p:cNvPr id="9" name="Picture 8">
            <a:extLst>
              <a:ext uri="{FF2B5EF4-FFF2-40B4-BE49-F238E27FC236}">
                <a16:creationId xmlns:a16="http://schemas.microsoft.com/office/drawing/2014/main" id="{12E27FC1-3C78-4797-A750-6EA8997557DB}"/>
              </a:ext>
            </a:extLst>
          </p:cNvPr>
          <p:cNvPicPr/>
          <p:nvPr/>
        </p:nvPicPr>
        <p:blipFill>
          <a:blip r:embed="rId7"/>
          <a:stretch>
            <a:fillRect/>
          </a:stretch>
        </p:blipFill>
        <p:spPr>
          <a:xfrm>
            <a:off x="381000" y="205979"/>
            <a:ext cx="1120140" cy="705341"/>
          </a:xfrm>
          <a:prstGeom prst="rect">
            <a:avLst/>
          </a:prstGeom>
        </p:spPr>
      </p:pic>
    </p:spTree>
    <p:extLst>
      <p:ext uri="{BB962C8B-B14F-4D97-AF65-F5344CB8AC3E}">
        <p14:creationId xmlns:p14="http://schemas.microsoft.com/office/powerpoint/2010/main" val="30053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17022-6F86-4EC6-87BE-8EF9933675DF}"/>
              </a:ext>
            </a:extLst>
          </p:cNvPr>
          <p:cNvPicPr>
            <a:picLocks noChangeAspect="1"/>
          </p:cNvPicPr>
          <p:nvPr/>
        </p:nvPicPr>
        <p:blipFill>
          <a:blip r:embed="rId2"/>
          <a:stretch>
            <a:fillRect/>
          </a:stretch>
        </p:blipFill>
        <p:spPr>
          <a:xfrm>
            <a:off x="381000" y="226770"/>
            <a:ext cx="1120140" cy="705341"/>
          </a:xfrm>
          <a:prstGeom prst="rect">
            <a:avLst/>
          </a:prstGeom>
        </p:spPr>
      </p:pic>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3"/>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LEARNING Fin of the Propeller</a:t>
            </a:r>
            <a:br>
              <a:rPr lang="en-AU" sz="2800" b="1"/>
            </a:br>
            <a:endParaRPr lang="en-AU" sz="2000"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941215"/>
            <a:ext cx="5143500" cy="3779234"/>
          </a:xfrm>
        </p:spPr>
        <p:txBody>
          <a:bodyPr/>
          <a:lstStyle/>
          <a:p>
            <a:pPr marL="0" indent="0">
              <a:buNone/>
            </a:pPr>
            <a:r>
              <a:rPr lang="en-AU" sz="1600" b="1"/>
              <a:t>What are the challenges and opportunities in Learning through engaging </a:t>
            </a:r>
            <a:r>
              <a:rPr lang="en-AU" sz="1600" b="1" i="1" u="sng">
                <a:solidFill>
                  <a:srgbClr val="FF0000"/>
                </a:solidFill>
              </a:rPr>
              <a:t>with</a:t>
            </a:r>
            <a:r>
              <a:rPr lang="en-AU" sz="1600" b="1"/>
              <a:t> the SDGs, as progressive and iterative in processes?</a:t>
            </a:r>
          </a:p>
          <a:p>
            <a:pPr marL="0" indent="0">
              <a:buNone/>
            </a:pPr>
            <a:r>
              <a:rPr lang="en-AU" sz="1600" b="1">
                <a:solidFill>
                  <a:schemeClr val="accent6"/>
                </a:solidFill>
              </a:rPr>
              <a:t>The story: </a:t>
            </a:r>
            <a:r>
              <a:rPr lang="en-AU" sz="1600" i="1"/>
              <a:t>“Where is the manual?” “You are the manual.”</a:t>
            </a:r>
          </a:p>
          <a:p>
            <a:pPr marL="0" indent="0">
              <a:buNone/>
            </a:pPr>
            <a:r>
              <a:rPr lang="en-AU" sz="1600" b="1">
                <a:solidFill>
                  <a:srgbClr val="FF0000"/>
                </a:solidFill>
              </a:rPr>
              <a:t>Learning our lessons through practice: </a:t>
            </a:r>
            <a:r>
              <a:rPr lang="en-AU" sz="1600"/>
              <a:t>The formal education system had shaped how our participants expected to learn. The Training of Master Trainers (</a:t>
            </a:r>
            <a:r>
              <a:rPr lang="en-AU" sz="1600" err="1"/>
              <a:t>ToMT</a:t>
            </a:r>
            <a:r>
              <a:rPr lang="en-AU" sz="1600"/>
              <a:t>) in Non-Formal Adult Education wanted to challenge this. It took time but the outcomes went beyond our own expectations. The </a:t>
            </a:r>
            <a:r>
              <a:rPr lang="en-AU" sz="1600" err="1"/>
              <a:t>ToMT</a:t>
            </a:r>
            <a:r>
              <a:rPr lang="en-AU" sz="1600"/>
              <a:t> didn’t just change our participants, but they themselves contributed to change. For example, the university curriculum for pre-service teachers now introduces the concept of lifelong learning in first year.</a:t>
            </a:r>
            <a:endParaRPr lang="en-AU" sz="1600">
              <a:highlight>
                <a:srgbClr val="00FFFF"/>
              </a:highlight>
            </a:endParaRPr>
          </a:p>
        </p:txBody>
      </p:sp>
      <p:pic>
        <p:nvPicPr>
          <p:cNvPr id="2" name="Picture 1">
            <a:extLst>
              <a:ext uri="{FF2B5EF4-FFF2-40B4-BE49-F238E27FC236}">
                <a16:creationId xmlns:a16="http://schemas.microsoft.com/office/drawing/2014/main" id="{4152EF7C-13B3-45E0-B82E-2E701DD55D84}"/>
              </a:ext>
            </a:extLst>
          </p:cNvPr>
          <p:cNvPicPr>
            <a:picLocks noChangeAspect="1"/>
          </p:cNvPicPr>
          <p:nvPr/>
        </p:nvPicPr>
        <p:blipFill rotWithShape="1">
          <a:blip r:embed="rId4"/>
          <a:srcRect l="19077" r="21256"/>
          <a:stretch/>
        </p:blipFill>
        <p:spPr>
          <a:xfrm>
            <a:off x="7332290" y="871969"/>
            <a:ext cx="1716065" cy="1397592"/>
          </a:xfrm>
          <a:prstGeom prst="rect">
            <a:avLst/>
          </a:prstGeom>
        </p:spPr>
      </p:pic>
      <p:pic>
        <p:nvPicPr>
          <p:cNvPr id="9" name="Picture 8">
            <a:extLst>
              <a:ext uri="{FF2B5EF4-FFF2-40B4-BE49-F238E27FC236}">
                <a16:creationId xmlns:a16="http://schemas.microsoft.com/office/drawing/2014/main" id="{8BD2B76D-B64A-41B1-97FB-C5728EB76C1B}"/>
              </a:ext>
            </a:extLst>
          </p:cNvPr>
          <p:cNvPicPr>
            <a:picLocks noChangeAspect="1"/>
          </p:cNvPicPr>
          <p:nvPr/>
        </p:nvPicPr>
        <p:blipFill rotWithShape="1">
          <a:blip r:embed="rId5"/>
          <a:srcRect l="8659" t="1903" r="7009"/>
          <a:stretch/>
        </p:blipFill>
        <p:spPr>
          <a:xfrm>
            <a:off x="5104257" y="884851"/>
            <a:ext cx="2136377" cy="1397592"/>
          </a:xfrm>
          <a:prstGeom prst="rect">
            <a:avLst/>
          </a:prstGeom>
        </p:spPr>
      </p:pic>
      <p:pic>
        <p:nvPicPr>
          <p:cNvPr id="7" name="Picture 6">
            <a:extLst>
              <a:ext uri="{FF2B5EF4-FFF2-40B4-BE49-F238E27FC236}">
                <a16:creationId xmlns:a16="http://schemas.microsoft.com/office/drawing/2014/main" id="{60171DBE-D953-45C8-A3F7-0CE8231DD5E0}"/>
              </a:ext>
            </a:extLst>
          </p:cNvPr>
          <p:cNvPicPr>
            <a:picLocks noChangeAspect="1"/>
          </p:cNvPicPr>
          <p:nvPr/>
        </p:nvPicPr>
        <p:blipFill>
          <a:blip r:embed="rId6"/>
          <a:stretch>
            <a:fillRect/>
          </a:stretch>
        </p:blipFill>
        <p:spPr>
          <a:xfrm>
            <a:off x="6283001" y="2361662"/>
            <a:ext cx="1716065" cy="2424282"/>
          </a:xfrm>
          <a:prstGeom prst="rect">
            <a:avLst/>
          </a:prstGeom>
        </p:spPr>
      </p:pic>
      <p:pic>
        <p:nvPicPr>
          <p:cNvPr id="10" name="Picture 9">
            <a:extLst>
              <a:ext uri="{FF2B5EF4-FFF2-40B4-BE49-F238E27FC236}">
                <a16:creationId xmlns:a16="http://schemas.microsoft.com/office/drawing/2014/main" id="{31196214-77EE-44DC-885F-1C69AAE6E8AB}"/>
              </a:ext>
            </a:extLst>
          </p:cNvPr>
          <p:cNvPicPr/>
          <p:nvPr/>
        </p:nvPicPr>
        <p:blipFill>
          <a:blip r:embed="rId7"/>
          <a:stretch>
            <a:fillRect/>
          </a:stretch>
        </p:blipFill>
        <p:spPr>
          <a:xfrm>
            <a:off x="381000" y="226770"/>
            <a:ext cx="1120140" cy="705341"/>
          </a:xfrm>
          <a:prstGeom prst="rect">
            <a:avLst/>
          </a:prstGeom>
        </p:spPr>
      </p:pic>
    </p:spTree>
    <p:extLst>
      <p:ext uri="{BB962C8B-B14F-4D97-AF65-F5344CB8AC3E}">
        <p14:creationId xmlns:p14="http://schemas.microsoft.com/office/powerpoint/2010/main" val="2154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17022-6F86-4EC6-87BE-8EF9933675DF}"/>
              </a:ext>
            </a:extLst>
          </p:cNvPr>
          <p:cNvPicPr>
            <a:picLocks noChangeAspect="1"/>
          </p:cNvPicPr>
          <p:nvPr/>
        </p:nvPicPr>
        <p:blipFill>
          <a:blip r:embed="rId2"/>
          <a:stretch>
            <a:fillRect/>
          </a:stretch>
        </p:blipFill>
        <p:spPr>
          <a:xfrm>
            <a:off x="381000" y="226770"/>
            <a:ext cx="1120140" cy="705341"/>
          </a:xfrm>
          <a:prstGeom prst="rect">
            <a:avLst/>
          </a:prstGeom>
        </p:spPr>
      </p:pic>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3"/>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LEARNING Fin of the Propeller</a:t>
            </a:r>
            <a:br>
              <a:rPr lang="en-AU" sz="2800" b="1" i="1">
                <a:highlight>
                  <a:srgbClr val="00FF00"/>
                </a:highlight>
              </a:rPr>
            </a:br>
            <a:endParaRPr lang="en-AU" sz="2400" b="1"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980259"/>
            <a:ext cx="5048250" cy="3649435"/>
          </a:xfrm>
        </p:spPr>
        <p:txBody>
          <a:bodyPr/>
          <a:lstStyle/>
          <a:p>
            <a:pPr marL="0" indent="0">
              <a:buNone/>
            </a:pPr>
            <a:r>
              <a:rPr lang="en-AU" b="1"/>
              <a:t>What are the challenges and opportunities in learning </a:t>
            </a:r>
            <a:r>
              <a:rPr lang="en-AU" b="1" i="1" u="sng">
                <a:solidFill>
                  <a:srgbClr val="FF0000"/>
                </a:solidFill>
              </a:rPr>
              <a:t>for</a:t>
            </a:r>
            <a:r>
              <a:rPr lang="en-AU" b="1"/>
              <a:t> sustainability, as transformational of contexts, from the individual, the community, the local, national and global contexts?</a:t>
            </a:r>
          </a:p>
          <a:p>
            <a:pPr marL="0" indent="0">
              <a:buNone/>
            </a:pPr>
            <a:r>
              <a:rPr lang="en-AU" b="1">
                <a:solidFill>
                  <a:schemeClr val="accent6"/>
                </a:solidFill>
              </a:rPr>
              <a:t>The story: </a:t>
            </a:r>
            <a:r>
              <a:rPr lang="en-AU"/>
              <a:t>“Watch the river.”</a:t>
            </a:r>
          </a:p>
          <a:p>
            <a:pPr marL="0" indent="0">
              <a:buNone/>
            </a:pPr>
            <a:r>
              <a:rPr lang="en-AU" b="1">
                <a:solidFill>
                  <a:srgbClr val="FF0000"/>
                </a:solidFill>
              </a:rPr>
              <a:t>Learning lessons from practice:  </a:t>
            </a:r>
            <a:r>
              <a:rPr lang="en-AU"/>
              <a:t>Colleagues who worked with this community have taken the learnings on functional literacy and disaster risk reduction (DRR) and have applied it in a different context  - advancing the practice of DRR focused on equity and inclusion specifically for people with disabilities.</a:t>
            </a:r>
          </a:p>
          <a:p>
            <a:pPr marL="0" indent="0">
              <a:buNone/>
            </a:pPr>
            <a:endParaRPr lang="en-AU">
              <a:highlight>
                <a:srgbClr val="00FFFF"/>
              </a:highlight>
            </a:endParaRPr>
          </a:p>
        </p:txBody>
      </p:sp>
      <p:pic>
        <p:nvPicPr>
          <p:cNvPr id="10" name="Picture 9">
            <a:extLst>
              <a:ext uri="{FF2B5EF4-FFF2-40B4-BE49-F238E27FC236}">
                <a16:creationId xmlns:a16="http://schemas.microsoft.com/office/drawing/2014/main" id="{F978A697-0D1B-43A8-B77D-0D2BDE889813}"/>
              </a:ext>
            </a:extLst>
          </p:cNvPr>
          <p:cNvPicPr>
            <a:picLocks noChangeAspect="1"/>
          </p:cNvPicPr>
          <p:nvPr/>
        </p:nvPicPr>
        <p:blipFill rotWithShape="1">
          <a:blip r:embed="rId4"/>
          <a:srcRect b="41077"/>
          <a:stretch/>
        </p:blipFill>
        <p:spPr>
          <a:xfrm>
            <a:off x="5591673" y="897733"/>
            <a:ext cx="3074670" cy="1285905"/>
          </a:xfrm>
          <a:prstGeom prst="rect">
            <a:avLst/>
          </a:prstGeom>
        </p:spPr>
      </p:pic>
      <p:pic>
        <p:nvPicPr>
          <p:cNvPr id="11" name="Picture 10">
            <a:extLst>
              <a:ext uri="{FF2B5EF4-FFF2-40B4-BE49-F238E27FC236}">
                <a16:creationId xmlns:a16="http://schemas.microsoft.com/office/drawing/2014/main" id="{A801F3AE-8489-44F5-95E8-D320BEB9D7ED}"/>
              </a:ext>
            </a:extLst>
          </p:cNvPr>
          <p:cNvPicPr>
            <a:picLocks noChangeAspect="1"/>
          </p:cNvPicPr>
          <p:nvPr/>
        </p:nvPicPr>
        <p:blipFill rotWithShape="1">
          <a:blip r:embed="rId5"/>
          <a:srcRect t="4598" b="37680"/>
          <a:stretch/>
        </p:blipFill>
        <p:spPr>
          <a:xfrm>
            <a:off x="5591673" y="2263140"/>
            <a:ext cx="3074670" cy="1165860"/>
          </a:xfrm>
          <a:prstGeom prst="rect">
            <a:avLst/>
          </a:prstGeom>
        </p:spPr>
      </p:pic>
      <p:pic>
        <p:nvPicPr>
          <p:cNvPr id="2" name="Picture 1">
            <a:extLst>
              <a:ext uri="{FF2B5EF4-FFF2-40B4-BE49-F238E27FC236}">
                <a16:creationId xmlns:a16="http://schemas.microsoft.com/office/drawing/2014/main" id="{ECD4AF56-17B6-4F72-A7BB-C89F2958F69D}"/>
              </a:ext>
            </a:extLst>
          </p:cNvPr>
          <p:cNvPicPr>
            <a:picLocks noChangeAspect="1"/>
          </p:cNvPicPr>
          <p:nvPr/>
        </p:nvPicPr>
        <p:blipFill rotWithShape="1">
          <a:blip r:embed="rId6"/>
          <a:srcRect t="26717"/>
          <a:stretch/>
        </p:blipFill>
        <p:spPr>
          <a:xfrm>
            <a:off x="5591673" y="3528060"/>
            <a:ext cx="3018927" cy="1476542"/>
          </a:xfrm>
          <a:prstGeom prst="rect">
            <a:avLst/>
          </a:prstGeom>
        </p:spPr>
      </p:pic>
      <p:pic>
        <p:nvPicPr>
          <p:cNvPr id="9" name="Picture 8">
            <a:extLst>
              <a:ext uri="{FF2B5EF4-FFF2-40B4-BE49-F238E27FC236}">
                <a16:creationId xmlns:a16="http://schemas.microsoft.com/office/drawing/2014/main" id="{BA387CA8-392A-4793-A9F1-76C8670A3776}"/>
              </a:ext>
            </a:extLst>
          </p:cNvPr>
          <p:cNvPicPr/>
          <p:nvPr/>
        </p:nvPicPr>
        <p:blipFill>
          <a:blip r:embed="rId7"/>
          <a:stretch>
            <a:fillRect/>
          </a:stretch>
        </p:blipFill>
        <p:spPr>
          <a:xfrm>
            <a:off x="381000" y="227523"/>
            <a:ext cx="1120140" cy="704588"/>
          </a:xfrm>
          <a:prstGeom prst="rect">
            <a:avLst/>
          </a:prstGeom>
        </p:spPr>
      </p:pic>
    </p:spTree>
    <p:extLst>
      <p:ext uri="{BB962C8B-B14F-4D97-AF65-F5344CB8AC3E}">
        <p14:creationId xmlns:p14="http://schemas.microsoft.com/office/powerpoint/2010/main" val="168224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78420" y="1065063"/>
            <a:ext cx="8321040" cy="389968"/>
          </a:xfrm>
        </p:spPr>
        <p:txBody>
          <a:bodyPr/>
          <a:lstStyle/>
          <a:p>
            <a:pPr marL="0" indent="0">
              <a:buNone/>
            </a:pPr>
            <a:r>
              <a:rPr lang="en-AU" b="1"/>
              <a:t>Why do we measure?</a:t>
            </a:r>
            <a:endParaRPr lang="en-AU"/>
          </a:p>
          <a:p>
            <a:pPr marL="0" indent="0">
              <a:buNone/>
            </a:pPr>
            <a:endParaRPr lang="en-AU"/>
          </a:p>
        </p:txBody>
      </p:sp>
      <p:sp>
        <p:nvSpPr>
          <p:cNvPr id="8" name="Rectangle 7">
            <a:extLst>
              <a:ext uri="{FF2B5EF4-FFF2-40B4-BE49-F238E27FC236}">
                <a16:creationId xmlns:a16="http://schemas.microsoft.com/office/drawing/2014/main" id="{054F0C48-35E3-401E-A8C8-DC1CAA0421B7}"/>
              </a:ext>
            </a:extLst>
          </p:cNvPr>
          <p:cNvSpPr/>
          <p:nvPr/>
        </p:nvSpPr>
        <p:spPr>
          <a:xfrm>
            <a:off x="381001" y="2770192"/>
            <a:ext cx="8618220" cy="646331"/>
          </a:xfrm>
          <a:prstGeom prst="rect">
            <a:avLst/>
          </a:prstGeom>
        </p:spPr>
        <p:txBody>
          <a:bodyPr wrap="square">
            <a:spAutoFit/>
          </a:bodyPr>
          <a:lstStyle/>
          <a:p>
            <a:pPr marL="285750" indent="-285750">
              <a:buFont typeface="Arial" panose="020B0604020202020204" pitchFamily="34" charset="0"/>
              <a:buChar char="•"/>
            </a:pPr>
            <a:r>
              <a:rPr lang="en-US"/>
              <a:t>SDG targets are measured by indicators – mostly quantitative metrics that emphasize </a:t>
            </a:r>
            <a:r>
              <a:rPr lang="en-US" b="1"/>
              <a:t>outputs and accountability.</a:t>
            </a:r>
            <a:endParaRPr lang="en-AU" b="1"/>
          </a:p>
        </p:txBody>
      </p:sp>
      <p:sp>
        <p:nvSpPr>
          <p:cNvPr id="9" name="Rectangle 8">
            <a:extLst>
              <a:ext uri="{FF2B5EF4-FFF2-40B4-BE49-F238E27FC236}">
                <a16:creationId xmlns:a16="http://schemas.microsoft.com/office/drawing/2014/main" id="{E5814C8C-4566-394B-8351-0D04C95BC42C}"/>
              </a:ext>
            </a:extLst>
          </p:cNvPr>
          <p:cNvSpPr/>
          <p:nvPr/>
        </p:nvSpPr>
        <p:spPr>
          <a:xfrm>
            <a:off x="378420" y="3553465"/>
            <a:ext cx="8618220" cy="923330"/>
          </a:xfrm>
          <a:prstGeom prst="rect">
            <a:avLst/>
          </a:prstGeom>
        </p:spPr>
        <p:txBody>
          <a:bodyPr wrap="square">
            <a:spAutoFit/>
          </a:bodyPr>
          <a:lstStyle/>
          <a:p>
            <a:r>
              <a:rPr lang="en-US">
                <a:solidFill>
                  <a:srgbClr val="FF0000"/>
                </a:solidFill>
              </a:rPr>
              <a:t>Note</a:t>
            </a:r>
            <a:r>
              <a:rPr lang="en-US"/>
              <a:t>: By retaining the same measuring devices that have been used for former development efforts </a:t>
            </a:r>
            <a:r>
              <a:rPr lang="en-US" b="1"/>
              <a:t>we risk measuring the status quo </a:t>
            </a:r>
            <a:r>
              <a:rPr lang="en-US"/>
              <a:t>without learning, reflection and progression</a:t>
            </a:r>
            <a:r>
              <a:rPr lang="en-AU"/>
              <a:t>.</a:t>
            </a:r>
          </a:p>
        </p:txBody>
      </p:sp>
      <p:sp>
        <p:nvSpPr>
          <p:cNvPr id="11" name="Rectangle 10">
            <a:extLst>
              <a:ext uri="{FF2B5EF4-FFF2-40B4-BE49-F238E27FC236}">
                <a16:creationId xmlns:a16="http://schemas.microsoft.com/office/drawing/2014/main" id="{0C1000A1-39C8-214B-8BF3-3A1B4F77AB13}"/>
              </a:ext>
            </a:extLst>
          </p:cNvPr>
          <p:cNvSpPr/>
          <p:nvPr/>
        </p:nvSpPr>
        <p:spPr>
          <a:xfrm>
            <a:off x="383589" y="2252716"/>
            <a:ext cx="8618220" cy="369332"/>
          </a:xfrm>
          <a:prstGeom prst="rect">
            <a:avLst/>
          </a:prstGeom>
        </p:spPr>
        <p:txBody>
          <a:bodyPr wrap="square">
            <a:spAutoFit/>
          </a:bodyPr>
          <a:lstStyle/>
          <a:p>
            <a:pPr marL="285750" indent="-285750">
              <a:buFont typeface="Arial" panose="020B0604020202020204" pitchFamily="34" charset="0"/>
              <a:buChar char="•"/>
            </a:pPr>
            <a:r>
              <a:rPr lang="en-AU"/>
              <a:t>Monitoring and evaluation… is iterative, timely and with feedback loops.</a:t>
            </a:r>
          </a:p>
        </p:txBody>
      </p:sp>
      <p:sp>
        <p:nvSpPr>
          <p:cNvPr id="10" name="Content Placeholder 3">
            <a:extLst>
              <a:ext uri="{FF2B5EF4-FFF2-40B4-BE49-F238E27FC236}">
                <a16:creationId xmlns:a16="http://schemas.microsoft.com/office/drawing/2014/main" id="{2A8082A6-D3B1-A648-AED2-B77F621408ED}"/>
              </a:ext>
            </a:extLst>
          </p:cNvPr>
          <p:cNvSpPr txBox="1">
            <a:spLocks/>
          </p:cNvSpPr>
          <p:nvPr/>
        </p:nvSpPr>
        <p:spPr bwMode="auto">
          <a:xfrm>
            <a:off x="378420" y="1485556"/>
            <a:ext cx="8321040" cy="62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defTabSz="457200" eaLnBrk="1" hangingPunct="1">
              <a:buFont typeface="Arial" panose="020B0604020202020204" pitchFamily="34" charset="0"/>
              <a:buChar char="•"/>
            </a:pPr>
            <a:r>
              <a:rPr lang="en-US"/>
              <a:t>Measuring, auditing and reporting is often at the end of an activity to report on what has occurred.</a:t>
            </a:r>
            <a:endParaRPr lang="en-AU"/>
          </a:p>
          <a:p>
            <a:pPr marL="0" indent="0" defTabSz="914400">
              <a:buFontTx/>
              <a:buNone/>
            </a:pPr>
            <a:endParaRPr lang="en-AU"/>
          </a:p>
        </p:txBody>
      </p:sp>
      <p:pic>
        <p:nvPicPr>
          <p:cNvPr id="12" name="Picture 11">
            <a:extLst>
              <a:ext uri="{FF2B5EF4-FFF2-40B4-BE49-F238E27FC236}">
                <a16:creationId xmlns:a16="http://schemas.microsoft.com/office/drawing/2014/main" id="{6A24F7FA-493D-4F86-AB3A-0A68FEC2ED77}"/>
              </a:ext>
            </a:extLst>
          </p:cNvPr>
          <p:cNvPicPr/>
          <p:nvPr/>
        </p:nvPicPr>
        <p:blipFill>
          <a:blip r:embed="rId3"/>
          <a:stretch>
            <a:fillRect/>
          </a:stretch>
        </p:blipFill>
        <p:spPr>
          <a:xfrm>
            <a:off x="335390" y="157914"/>
            <a:ext cx="995385" cy="705341"/>
          </a:xfrm>
          <a:prstGeom prst="rect">
            <a:avLst/>
          </a:prstGeom>
        </p:spPr>
      </p:pic>
    </p:spTree>
    <p:extLst>
      <p:ext uri="{BB962C8B-B14F-4D97-AF65-F5344CB8AC3E}">
        <p14:creationId xmlns:p14="http://schemas.microsoft.com/office/powerpoint/2010/main" val="217449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ECD07-EF83-4BFE-A101-78E519D1F939}"/>
              </a:ext>
            </a:extLst>
          </p:cNvPr>
          <p:cNvSpPr>
            <a:spLocks noGrp="1"/>
          </p:cNvSpPr>
          <p:nvPr>
            <p:ph idx="1"/>
          </p:nvPr>
        </p:nvSpPr>
        <p:spPr>
          <a:xfrm>
            <a:off x="381000" y="897732"/>
            <a:ext cx="5212080" cy="3875746"/>
          </a:xfrm>
        </p:spPr>
        <p:txBody>
          <a:bodyPr/>
          <a:lstStyle/>
          <a:p>
            <a:r>
              <a:rPr lang="en-US"/>
              <a:t>A global indicator framework to review the SDG targets.</a:t>
            </a:r>
          </a:p>
          <a:p>
            <a:r>
              <a:rPr lang="en-US"/>
              <a:t>231 SDG indicators with 12 indicators repeated under two or three different targets. </a:t>
            </a:r>
          </a:p>
          <a:p>
            <a:r>
              <a:rPr lang="en-US"/>
              <a:t>These indicators are global measures and intended to complement local, regional and national level indicators. </a:t>
            </a:r>
          </a:p>
          <a:p>
            <a:r>
              <a:rPr lang="en-US"/>
              <a:t>Assumes: </a:t>
            </a:r>
          </a:p>
          <a:p>
            <a:pPr lvl="2"/>
            <a:r>
              <a:rPr lang="en-US" sz="1400"/>
              <a:t> each country has relevant, sustainable </a:t>
            </a:r>
            <a:r>
              <a:rPr lang="en-US" sz="1400" b="1"/>
              <a:t>development policies, plans and programs</a:t>
            </a:r>
            <a:endParaRPr lang="en-AU" sz="1400"/>
          </a:p>
          <a:p>
            <a:pPr lvl="2"/>
            <a:r>
              <a:rPr lang="en-US" sz="1400"/>
              <a:t> each country </a:t>
            </a:r>
            <a:r>
              <a:rPr lang="en-US" sz="1400" b="1"/>
              <a:t>has the capacity</a:t>
            </a:r>
            <a:r>
              <a:rPr lang="en-US" sz="1400"/>
              <a:t> for measuring against the indicators at all levels (local – national)</a:t>
            </a:r>
            <a:endParaRPr lang="en-AU" sz="1400"/>
          </a:p>
          <a:p>
            <a:endParaRPr lang="en-AU"/>
          </a:p>
        </p:txBody>
      </p:sp>
      <p:pic>
        <p:nvPicPr>
          <p:cNvPr id="5" name="Picture 4">
            <a:extLst>
              <a:ext uri="{FF2B5EF4-FFF2-40B4-BE49-F238E27FC236}">
                <a16:creationId xmlns:a16="http://schemas.microsoft.com/office/drawing/2014/main" id="{4EDBB2C5-87C2-4D73-954B-75FB0E754EE4}"/>
              </a:ext>
            </a:extLst>
          </p:cNvPr>
          <p:cNvPicPr>
            <a:picLocks noChangeAspect="1"/>
          </p:cNvPicPr>
          <p:nvPr/>
        </p:nvPicPr>
        <p:blipFill>
          <a:blip r:embed="rId2"/>
          <a:stretch>
            <a:fillRect/>
          </a:stretch>
        </p:blipFill>
        <p:spPr>
          <a:xfrm>
            <a:off x="5593080" y="897732"/>
            <a:ext cx="3384708" cy="3384708"/>
          </a:xfrm>
          <a:prstGeom prst="rect">
            <a:avLst/>
          </a:prstGeom>
        </p:spPr>
      </p:pic>
      <p:sp>
        <p:nvSpPr>
          <p:cNvPr id="6" name="Title 5">
            <a:extLst>
              <a:ext uri="{FF2B5EF4-FFF2-40B4-BE49-F238E27FC236}">
                <a16:creationId xmlns:a16="http://schemas.microsoft.com/office/drawing/2014/main" id="{CCE4D414-3200-8240-90D6-2E98945E8C46}"/>
              </a:ext>
            </a:extLst>
          </p:cNvPr>
          <p:cNvSpPr>
            <a:spLocks noGrp="1"/>
          </p:cNvSpPr>
          <p:nvPr>
            <p:ph type="title"/>
          </p:nvPr>
        </p:nvSpPr>
        <p:spPr/>
        <p:txBody>
          <a:bodyPr/>
          <a:lstStyle/>
          <a:p>
            <a:r>
              <a:rPr lang="en-US" sz="3200" b="1"/>
              <a:t>MEASURING the SDGs</a:t>
            </a:r>
          </a:p>
        </p:txBody>
      </p:sp>
    </p:spTree>
    <p:extLst>
      <p:ext uri="{BB962C8B-B14F-4D97-AF65-F5344CB8AC3E}">
        <p14:creationId xmlns:p14="http://schemas.microsoft.com/office/powerpoint/2010/main" val="27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B6859-C767-4CC7-8E28-C0808F55CC47}"/>
              </a:ext>
            </a:extLst>
          </p:cNvPr>
          <p:cNvSpPr>
            <a:spLocks noGrp="1"/>
          </p:cNvSpPr>
          <p:nvPr>
            <p:ph type="title"/>
          </p:nvPr>
        </p:nvSpPr>
        <p:spPr/>
        <p:txBody>
          <a:bodyPr/>
          <a:lstStyle/>
          <a:p>
            <a:r>
              <a:rPr lang="en-AU" b="1"/>
              <a:t>Brief overview of the development of the propeller model: History</a:t>
            </a:r>
          </a:p>
        </p:txBody>
      </p:sp>
      <p:sp>
        <p:nvSpPr>
          <p:cNvPr id="4" name="Content Placeholder 3">
            <a:extLst>
              <a:ext uri="{FF2B5EF4-FFF2-40B4-BE49-F238E27FC236}">
                <a16:creationId xmlns:a16="http://schemas.microsoft.com/office/drawing/2014/main" id="{F57ECD07-EF83-4BFE-A101-78E519D1F939}"/>
              </a:ext>
            </a:extLst>
          </p:cNvPr>
          <p:cNvSpPr>
            <a:spLocks noGrp="1"/>
          </p:cNvSpPr>
          <p:nvPr>
            <p:ph idx="1"/>
          </p:nvPr>
        </p:nvSpPr>
        <p:spPr>
          <a:xfrm>
            <a:off x="434340" y="807483"/>
            <a:ext cx="5074920" cy="3649265"/>
          </a:xfrm>
        </p:spPr>
        <p:txBody>
          <a:bodyPr/>
          <a:lstStyle/>
          <a:p>
            <a:pPr marL="135255" indent="-135255"/>
            <a:r>
              <a:rPr lang="en-AU" sz="1400" dirty="0"/>
              <a:t>The propeller model’s aim was designed to illustrate the role and contribution of the EU as a development actor in the achievement of the UN SDGs in the Asia-Pacific region.  </a:t>
            </a:r>
            <a:endParaRPr lang="en-US"/>
          </a:p>
          <a:p>
            <a:pPr marL="135255" indent="-135255"/>
            <a:r>
              <a:rPr lang="en-AU" sz="1400" dirty="0"/>
              <a:t>The propeller model aims to examine the SDGs </a:t>
            </a:r>
            <a:r>
              <a:rPr lang="en-AU" sz="1400" dirty="0">
                <a:solidFill>
                  <a:srgbClr val="FF0000"/>
                </a:solidFill>
              </a:rPr>
              <a:t>as integrated and interconnected, rather than 17 separate goals. </a:t>
            </a:r>
          </a:p>
          <a:p>
            <a:pPr marL="135255" indent="-135255"/>
            <a:r>
              <a:rPr lang="en-AU" sz="1400" dirty="0"/>
              <a:t>While Sachs (2015) has managed to cluster the goals into</a:t>
            </a:r>
            <a:r>
              <a:rPr lang="en-AU" sz="1400" dirty="0">
                <a:solidFill>
                  <a:srgbClr val="FF0000"/>
                </a:solidFill>
              </a:rPr>
              <a:t> six categories of SDG Transformations</a:t>
            </a:r>
            <a:r>
              <a:rPr lang="en-AU" sz="1400" dirty="0"/>
              <a:t>, it still presents them as separate goals. </a:t>
            </a:r>
          </a:p>
          <a:p>
            <a:pPr marL="135255" indent="-135255"/>
            <a:r>
              <a:rPr lang="en-AU" sz="1400" dirty="0"/>
              <a:t>Cashore (2021) on the other hand, argues that the nature of the </a:t>
            </a:r>
            <a:r>
              <a:rPr lang="en-AU" sz="1400" dirty="0">
                <a:solidFill>
                  <a:srgbClr val="FF0000"/>
                </a:solidFill>
              </a:rPr>
              <a:t>‘wicked problems’</a:t>
            </a:r>
            <a:r>
              <a:rPr lang="en-AU" sz="1400" dirty="0"/>
              <a:t> we are trying to solve requires that we change the dominant way of responding. Currently mainly through technical solutions, we instead need to reframe how we view these problems and structure our responses recognizing that both have essentially political and moral dimensions.  </a:t>
            </a:r>
          </a:p>
        </p:txBody>
      </p:sp>
      <p:pic>
        <p:nvPicPr>
          <p:cNvPr id="5" name="Picture 4">
            <a:extLst>
              <a:ext uri="{FF2B5EF4-FFF2-40B4-BE49-F238E27FC236}">
                <a16:creationId xmlns:a16="http://schemas.microsoft.com/office/drawing/2014/main" id="{4EDBB2C5-87C2-4D73-954B-75FB0E754EE4}"/>
              </a:ext>
            </a:extLst>
          </p:cNvPr>
          <p:cNvPicPr>
            <a:picLocks noChangeAspect="1"/>
          </p:cNvPicPr>
          <p:nvPr/>
        </p:nvPicPr>
        <p:blipFill>
          <a:blip r:embed="rId2"/>
          <a:stretch>
            <a:fillRect/>
          </a:stretch>
        </p:blipFill>
        <p:spPr>
          <a:xfrm>
            <a:off x="6512450" y="598896"/>
            <a:ext cx="1777884" cy="1777884"/>
          </a:xfrm>
          <a:prstGeom prst="rect">
            <a:avLst/>
          </a:prstGeom>
        </p:spPr>
      </p:pic>
      <p:pic>
        <p:nvPicPr>
          <p:cNvPr id="2" name="Picture 5">
            <a:extLst>
              <a:ext uri="{FF2B5EF4-FFF2-40B4-BE49-F238E27FC236}">
                <a16:creationId xmlns:a16="http://schemas.microsoft.com/office/drawing/2014/main" id="{40D7581F-D153-4F43-B7AD-5958916257C7}"/>
              </a:ext>
            </a:extLst>
          </p:cNvPr>
          <p:cNvPicPr>
            <a:picLocks noChangeAspect="1"/>
          </p:cNvPicPr>
          <p:nvPr/>
        </p:nvPicPr>
        <p:blipFill>
          <a:blip r:embed="rId3"/>
          <a:stretch>
            <a:fillRect/>
          </a:stretch>
        </p:blipFill>
        <p:spPr>
          <a:xfrm>
            <a:off x="5749456" y="2332127"/>
            <a:ext cx="3302110" cy="2692357"/>
          </a:xfrm>
          <a:prstGeom prst="rect">
            <a:avLst/>
          </a:prstGeom>
        </p:spPr>
      </p:pic>
    </p:spTree>
    <p:extLst>
      <p:ext uri="{BB962C8B-B14F-4D97-AF65-F5344CB8AC3E}">
        <p14:creationId xmlns:p14="http://schemas.microsoft.com/office/powerpoint/2010/main" val="130553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br>
              <a:rPr lang="en-AU" sz="2000" b="1" i="1">
                <a:highlight>
                  <a:srgbClr val="FFFF00"/>
                </a:highlight>
              </a:rPr>
            </a:br>
            <a:endParaRPr lang="en-AU" sz="2000" b="1" i="1">
              <a:highlight>
                <a:srgbClr val="FF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75657"/>
            <a:ext cx="7902844" cy="3535828"/>
          </a:xfrm>
        </p:spPr>
        <p:txBody>
          <a:bodyPr/>
          <a:lstStyle/>
          <a:p>
            <a:pPr marL="0" indent="0">
              <a:buNone/>
            </a:pPr>
            <a:endParaRPr lang="en-US"/>
          </a:p>
          <a:p>
            <a:pPr marL="0" indent="0">
              <a:spcAft>
                <a:spcPts val="300"/>
              </a:spcAft>
              <a:buNone/>
            </a:pPr>
            <a:r>
              <a:rPr lang="en-US"/>
              <a:t>‘The question of </a:t>
            </a:r>
            <a:r>
              <a:rPr lang="en-US" b="1"/>
              <a:t>what we measure </a:t>
            </a:r>
            <a:r>
              <a:rPr lang="en-US"/>
              <a:t>and who does the measuring, </a:t>
            </a:r>
            <a:r>
              <a:rPr lang="en-US" b="1"/>
              <a:t>how data are collected, interpreted and shared…</a:t>
            </a:r>
            <a:r>
              <a:rPr lang="en-US"/>
              <a:t>and </a:t>
            </a:r>
            <a:r>
              <a:rPr lang="en-US" b="1"/>
              <a:t>how other measures and ways of collecting information are displaced</a:t>
            </a:r>
            <a:r>
              <a:rPr lang="en-US"/>
              <a:t> – are contested matters because they are linked with the specific orientation of institutions and policies, the outcomes that they aspire to, and the </a:t>
            </a:r>
            <a:r>
              <a:rPr lang="en-US" b="1"/>
              <a:t>forms of knowledge that they privilege</a:t>
            </a:r>
            <a:r>
              <a:rPr lang="en-US"/>
              <a:t>’ </a:t>
            </a:r>
          </a:p>
          <a:p>
            <a:pPr marL="0" indent="0" algn="r">
              <a:buNone/>
            </a:pPr>
            <a:r>
              <a:rPr lang="en-US"/>
              <a:t>(Mahajan 2019)</a:t>
            </a:r>
            <a:r>
              <a:rPr lang="en-AU"/>
              <a:t> </a:t>
            </a:r>
            <a:endParaRPr lang="en-AU">
              <a:highlight>
                <a:srgbClr val="00FFFF"/>
              </a:highlight>
            </a:endParaRPr>
          </a:p>
        </p:txBody>
      </p:sp>
      <p:pic>
        <p:nvPicPr>
          <p:cNvPr id="7" name="Picture 6">
            <a:extLst>
              <a:ext uri="{FF2B5EF4-FFF2-40B4-BE49-F238E27FC236}">
                <a16:creationId xmlns:a16="http://schemas.microsoft.com/office/drawing/2014/main" id="{09254564-76D2-4F10-9DB5-9F71E3BEE3A9}"/>
              </a:ext>
            </a:extLst>
          </p:cNvPr>
          <p:cNvPicPr/>
          <p:nvPr/>
        </p:nvPicPr>
        <p:blipFill>
          <a:blip r:embed="rId3"/>
          <a:stretch>
            <a:fillRect/>
          </a:stretch>
        </p:blipFill>
        <p:spPr>
          <a:xfrm>
            <a:off x="381000" y="205979"/>
            <a:ext cx="1005348" cy="714882"/>
          </a:xfrm>
          <a:prstGeom prst="rect">
            <a:avLst/>
          </a:prstGeom>
        </p:spPr>
      </p:pic>
    </p:spTree>
    <p:extLst>
      <p:ext uri="{BB962C8B-B14F-4D97-AF65-F5344CB8AC3E}">
        <p14:creationId xmlns:p14="http://schemas.microsoft.com/office/powerpoint/2010/main" val="280767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0999" y="1074028"/>
            <a:ext cx="7879597" cy="360980"/>
          </a:xfrm>
        </p:spPr>
        <p:txBody>
          <a:bodyPr/>
          <a:lstStyle/>
          <a:p>
            <a:pPr marL="0" indent="0">
              <a:buNone/>
            </a:pPr>
            <a:r>
              <a:rPr lang="en-US" b="1"/>
              <a:t>What we measure</a:t>
            </a:r>
            <a:endParaRPr lang="en-AU" sz="1600"/>
          </a:p>
        </p:txBody>
      </p:sp>
      <p:sp>
        <p:nvSpPr>
          <p:cNvPr id="7" name="Content Placeholder 3">
            <a:extLst>
              <a:ext uri="{FF2B5EF4-FFF2-40B4-BE49-F238E27FC236}">
                <a16:creationId xmlns:a16="http://schemas.microsoft.com/office/drawing/2014/main" id="{D234B5D4-446E-9247-962A-D3B8424597CC}"/>
              </a:ext>
            </a:extLst>
          </p:cNvPr>
          <p:cNvSpPr txBox="1">
            <a:spLocks/>
          </p:cNvSpPr>
          <p:nvPr/>
        </p:nvSpPr>
        <p:spPr bwMode="auto">
          <a:xfrm>
            <a:off x="381016" y="1981201"/>
            <a:ext cx="787959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err="1"/>
              <a:t>Cashore</a:t>
            </a:r>
            <a:r>
              <a:rPr lang="en-US"/>
              <a:t> (2019) notes ‘</a:t>
            </a:r>
            <a:r>
              <a:rPr lang="en-US" i="1"/>
              <a:t>there are inherent trade-offs to achieving economic, social and environmental goals where dominant market driven mechanisms </a:t>
            </a:r>
            <a:r>
              <a:rPr lang="en-US" i="1" err="1"/>
              <a:t>prioritise</a:t>
            </a:r>
            <a:r>
              <a:rPr lang="en-US" i="1"/>
              <a:t> economic goals over social or environmental goals’ </a:t>
            </a:r>
          </a:p>
          <a:p>
            <a:pPr marL="0" indent="0" defTabSz="914400">
              <a:buFontTx/>
              <a:buNone/>
            </a:pPr>
            <a:endParaRPr lang="en-AU" sz="1600"/>
          </a:p>
        </p:txBody>
      </p:sp>
      <p:sp>
        <p:nvSpPr>
          <p:cNvPr id="8" name="Content Placeholder 3">
            <a:extLst>
              <a:ext uri="{FF2B5EF4-FFF2-40B4-BE49-F238E27FC236}">
                <a16:creationId xmlns:a16="http://schemas.microsoft.com/office/drawing/2014/main" id="{50FA5517-F0DF-BA4F-9B08-7AF4D1B30EDF}"/>
              </a:ext>
            </a:extLst>
          </p:cNvPr>
          <p:cNvSpPr txBox="1">
            <a:spLocks/>
          </p:cNvSpPr>
          <p:nvPr/>
        </p:nvSpPr>
        <p:spPr bwMode="auto">
          <a:xfrm>
            <a:off x="380999" y="3715698"/>
            <a:ext cx="7879597" cy="10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State and public sector interests impose systems of measurement to justify and pursue agendas that won’t necessarily lead to transformative outcomes – there are issues of power and disempowerment.</a:t>
            </a:r>
          </a:p>
          <a:p>
            <a:pPr marL="0" indent="0" defTabSz="914400">
              <a:buFontTx/>
              <a:buNone/>
            </a:pPr>
            <a:endParaRPr lang="en-AU" sz="1600"/>
          </a:p>
        </p:txBody>
      </p:sp>
      <p:sp>
        <p:nvSpPr>
          <p:cNvPr id="9" name="Content Placeholder 3">
            <a:extLst>
              <a:ext uri="{FF2B5EF4-FFF2-40B4-BE49-F238E27FC236}">
                <a16:creationId xmlns:a16="http://schemas.microsoft.com/office/drawing/2014/main" id="{23B87F9F-67FD-C64E-A9E1-2ECC796BA0E1}"/>
              </a:ext>
            </a:extLst>
          </p:cNvPr>
          <p:cNvSpPr txBox="1">
            <a:spLocks/>
          </p:cNvSpPr>
          <p:nvPr/>
        </p:nvSpPr>
        <p:spPr bwMode="auto">
          <a:xfrm>
            <a:off x="380999" y="2953656"/>
            <a:ext cx="7879597" cy="68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Quantitative indicators are reductionist, a tool of neo-liberal and authoritarian governments that can only partly describe social objectives.</a:t>
            </a:r>
            <a:endParaRPr lang="en-US" b="1"/>
          </a:p>
          <a:p>
            <a:pPr marL="0" indent="0" defTabSz="914400">
              <a:buFontTx/>
              <a:buNone/>
            </a:pPr>
            <a:endParaRPr lang="en-AU" sz="1600"/>
          </a:p>
        </p:txBody>
      </p:sp>
      <p:sp>
        <p:nvSpPr>
          <p:cNvPr id="10" name="Content Placeholder 3">
            <a:extLst>
              <a:ext uri="{FF2B5EF4-FFF2-40B4-BE49-F238E27FC236}">
                <a16:creationId xmlns:a16="http://schemas.microsoft.com/office/drawing/2014/main" id="{3D826194-EAE3-CB47-8A5A-A6221F8F9ED3}"/>
              </a:ext>
            </a:extLst>
          </p:cNvPr>
          <p:cNvSpPr txBox="1">
            <a:spLocks/>
          </p:cNvSpPr>
          <p:nvPr/>
        </p:nvSpPr>
        <p:spPr bwMode="auto">
          <a:xfrm>
            <a:off x="380999" y="1465537"/>
            <a:ext cx="7879597" cy="36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Can pose serious social equity challenges.</a:t>
            </a:r>
          </a:p>
          <a:p>
            <a:pPr marL="0" indent="0" defTabSz="914400">
              <a:buFontTx/>
              <a:buNone/>
            </a:pPr>
            <a:endParaRPr lang="en-AU" sz="1600"/>
          </a:p>
        </p:txBody>
      </p:sp>
      <p:pic>
        <p:nvPicPr>
          <p:cNvPr id="11" name="Picture 10">
            <a:extLst>
              <a:ext uri="{FF2B5EF4-FFF2-40B4-BE49-F238E27FC236}">
                <a16:creationId xmlns:a16="http://schemas.microsoft.com/office/drawing/2014/main" id="{7925215B-5E91-43D2-9997-46522440C657}"/>
              </a:ext>
            </a:extLst>
          </p:cNvPr>
          <p:cNvPicPr/>
          <p:nvPr/>
        </p:nvPicPr>
        <p:blipFill>
          <a:blip r:embed="rId3"/>
          <a:stretch>
            <a:fillRect/>
          </a:stretch>
        </p:blipFill>
        <p:spPr>
          <a:xfrm>
            <a:off x="380998" y="204568"/>
            <a:ext cx="1086467" cy="693164"/>
          </a:xfrm>
          <a:prstGeom prst="rect">
            <a:avLst/>
          </a:prstGeom>
        </p:spPr>
      </p:pic>
    </p:spTree>
    <p:extLst>
      <p:ext uri="{BB962C8B-B14F-4D97-AF65-F5344CB8AC3E}">
        <p14:creationId xmlns:p14="http://schemas.microsoft.com/office/powerpoint/2010/main" val="25305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0995" y="1118829"/>
            <a:ext cx="8499529" cy="364725"/>
          </a:xfrm>
        </p:spPr>
        <p:txBody>
          <a:bodyPr/>
          <a:lstStyle/>
          <a:p>
            <a:pPr marL="0" lvl="0" indent="0">
              <a:buNone/>
            </a:pPr>
            <a:r>
              <a:rPr lang="en-AU" b="1"/>
              <a:t>How are we measuring?</a:t>
            </a:r>
          </a:p>
        </p:txBody>
      </p:sp>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br>
              <a:rPr lang="en-AU" sz="2800" b="1" i="1">
                <a:highlight>
                  <a:srgbClr val="00FF00"/>
                </a:highlight>
              </a:rPr>
            </a:br>
            <a:endParaRPr lang="en-AU" sz="2400" b="1" i="1">
              <a:highlight>
                <a:srgbClr val="00FF00"/>
              </a:highlight>
            </a:endParaRPr>
          </a:p>
        </p:txBody>
      </p:sp>
      <p:sp>
        <p:nvSpPr>
          <p:cNvPr id="7" name="Content Placeholder 3">
            <a:extLst>
              <a:ext uri="{FF2B5EF4-FFF2-40B4-BE49-F238E27FC236}">
                <a16:creationId xmlns:a16="http://schemas.microsoft.com/office/drawing/2014/main" id="{A7068F96-EBD1-9140-A0D5-6ACFC4A6F140}"/>
              </a:ext>
            </a:extLst>
          </p:cNvPr>
          <p:cNvSpPr txBox="1">
            <a:spLocks/>
          </p:cNvSpPr>
          <p:nvPr/>
        </p:nvSpPr>
        <p:spPr bwMode="auto">
          <a:xfrm>
            <a:off x="380998" y="2201775"/>
            <a:ext cx="8499529" cy="92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Indicators approximate what the future may look like. To gauge progress measuring will need to establish </a:t>
            </a:r>
            <a:r>
              <a:rPr lang="en-US" b="1"/>
              <a:t>causal links between intervention and impact.</a:t>
            </a:r>
            <a:endParaRPr lang="en-US"/>
          </a:p>
        </p:txBody>
      </p:sp>
      <p:sp>
        <p:nvSpPr>
          <p:cNvPr id="8" name="Content Placeholder 3">
            <a:extLst>
              <a:ext uri="{FF2B5EF4-FFF2-40B4-BE49-F238E27FC236}">
                <a16:creationId xmlns:a16="http://schemas.microsoft.com/office/drawing/2014/main" id="{D8F50345-AAF1-DC49-BCFD-296501E9A8BF}"/>
              </a:ext>
            </a:extLst>
          </p:cNvPr>
          <p:cNvSpPr txBox="1">
            <a:spLocks/>
          </p:cNvSpPr>
          <p:nvPr/>
        </p:nvSpPr>
        <p:spPr bwMode="auto">
          <a:xfrm>
            <a:off x="380997" y="3130846"/>
            <a:ext cx="8499529" cy="94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As impacts are likely to be defined, valued, and experienced differently by people </a:t>
            </a:r>
            <a:r>
              <a:rPr lang="en-US" b="1"/>
              <a:t>more inclusive approaches to measuring</a:t>
            </a:r>
            <a:r>
              <a:rPr lang="en-US"/>
              <a:t> will be required to ensure equitable and sustainable outcomes.</a:t>
            </a:r>
          </a:p>
        </p:txBody>
      </p:sp>
      <p:sp>
        <p:nvSpPr>
          <p:cNvPr id="9" name="Content Placeholder 3">
            <a:extLst>
              <a:ext uri="{FF2B5EF4-FFF2-40B4-BE49-F238E27FC236}">
                <a16:creationId xmlns:a16="http://schemas.microsoft.com/office/drawing/2014/main" id="{EF8C6F02-A929-0D4E-991E-FA76A2B03A77}"/>
              </a:ext>
            </a:extLst>
          </p:cNvPr>
          <p:cNvSpPr txBox="1">
            <a:spLocks/>
          </p:cNvSpPr>
          <p:nvPr/>
        </p:nvSpPr>
        <p:spPr bwMode="auto">
          <a:xfrm>
            <a:off x="380995" y="4119672"/>
            <a:ext cx="8499529" cy="43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This highlights the importance of </a:t>
            </a:r>
            <a:r>
              <a:rPr lang="en-US" b="1"/>
              <a:t>place-based</a:t>
            </a:r>
            <a:r>
              <a:rPr lang="en-US"/>
              <a:t> learning, relating and measuring.</a:t>
            </a:r>
            <a:endParaRPr lang="en-AU"/>
          </a:p>
        </p:txBody>
      </p:sp>
      <p:pic>
        <p:nvPicPr>
          <p:cNvPr id="11" name="Picture 10">
            <a:extLst>
              <a:ext uri="{FF2B5EF4-FFF2-40B4-BE49-F238E27FC236}">
                <a16:creationId xmlns:a16="http://schemas.microsoft.com/office/drawing/2014/main" id="{211427D2-736F-402D-B897-A11C4F2D9B46}"/>
              </a:ext>
            </a:extLst>
          </p:cNvPr>
          <p:cNvPicPr/>
          <p:nvPr/>
        </p:nvPicPr>
        <p:blipFill>
          <a:blip r:embed="rId3"/>
          <a:stretch>
            <a:fillRect/>
          </a:stretch>
        </p:blipFill>
        <p:spPr>
          <a:xfrm>
            <a:off x="329375" y="137090"/>
            <a:ext cx="1049599" cy="760641"/>
          </a:xfrm>
          <a:prstGeom prst="rect">
            <a:avLst/>
          </a:prstGeom>
        </p:spPr>
      </p:pic>
      <p:sp>
        <p:nvSpPr>
          <p:cNvPr id="10" name="Content Placeholder 3">
            <a:extLst>
              <a:ext uri="{FF2B5EF4-FFF2-40B4-BE49-F238E27FC236}">
                <a16:creationId xmlns:a16="http://schemas.microsoft.com/office/drawing/2014/main" id="{5E9653A6-AE81-7C4D-B929-0B5BED580FBB}"/>
              </a:ext>
            </a:extLst>
          </p:cNvPr>
          <p:cNvSpPr txBox="1">
            <a:spLocks/>
          </p:cNvSpPr>
          <p:nvPr/>
        </p:nvSpPr>
        <p:spPr bwMode="auto">
          <a:xfrm>
            <a:off x="380995" y="1531813"/>
            <a:ext cx="8499529" cy="64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As new development models are embraced, i.e. relational development, traditional methods of measurement need to be revised.</a:t>
            </a:r>
          </a:p>
        </p:txBody>
      </p:sp>
    </p:spTree>
    <p:extLst>
      <p:ext uri="{BB962C8B-B14F-4D97-AF65-F5344CB8AC3E}">
        <p14:creationId xmlns:p14="http://schemas.microsoft.com/office/powerpoint/2010/main" val="4955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4A8F30F-AF9B-8943-B502-1EC13C33892F}"/>
              </a:ext>
            </a:extLst>
          </p:cNvPr>
          <p:cNvPicPr>
            <a:picLocks noGrp="1" noChangeAspect="1"/>
          </p:cNvPicPr>
          <p:nvPr>
            <p:ph idx="1"/>
          </p:nvPr>
        </p:nvPicPr>
        <p:blipFill>
          <a:blip r:embed="rId2"/>
          <a:stretch>
            <a:fillRect/>
          </a:stretch>
        </p:blipFill>
        <p:spPr>
          <a:xfrm>
            <a:off x="4738861" y="825398"/>
            <a:ext cx="3016853" cy="4022471"/>
          </a:xfrm>
        </p:spPr>
      </p:pic>
      <p:sp>
        <p:nvSpPr>
          <p:cNvPr id="7" name="Title 2">
            <a:extLst>
              <a:ext uri="{FF2B5EF4-FFF2-40B4-BE49-F238E27FC236}">
                <a16:creationId xmlns:a16="http://schemas.microsoft.com/office/drawing/2014/main" id="{7295F1B0-B35C-4B48-B0CE-D87503BE9819}"/>
              </a:ext>
            </a:extLst>
          </p:cNvPr>
          <p:cNvSpPr>
            <a:spLocks noGrp="1"/>
          </p:cNvSpPr>
          <p:nvPr>
            <p:ph type="title"/>
          </p:nvPr>
        </p:nvSpPr>
        <p:spPr/>
        <p:txBody>
          <a:bodyPr/>
          <a:lstStyle/>
          <a:p>
            <a:pPr algn="ctr"/>
            <a:r>
              <a:rPr lang="en-AU" sz="2800" b="1"/>
              <a:t>The MEASURING Fin of the Propeller</a:t>
            </a:r>
          </a:p>
        </p:txBody>
      </p:sp>
      <p:pic>
        <p:nvPicPr>
          <p:cNvPr id="9" name="Picture 8">
            <a:extLst>
              <a:ext uri="{FF2B5EF4-FFF2-40B4-BE49-F238E27FC236}">
                <a16:creationId xmlns:a16="http://schemas.microsoft.com/office/drawing/2014/main" id="{CED68C14-50F7-654B-83B6-C90EFDCA41E3}"/>
              </a:ext>
            </a:extLst>
          </p:cNvPr>
          <p:cNvPicPr>
            <a:picLocks noChangeAspect="1"/>
          </p:cNvPicPr>
          <p:nvPr/>
        </p:nvPicPr>
        <p:blipFill>
          <a:blip r:embed="rId3"/>
          <a:stretch>
            <a:fillRect/>
          </a:stretch>
        </p:blipFill>
        <p:spPr>
          <a:xfrm>
            <a:off x="7843720" y="216122"/>
            <a:ext cx="713596" cy="714882"/>
          </a:xfrm>
          <a:prstGeom prst="rect">
            <a:avLst/>
          </a:prstGeom>
        </p:spPr>
      </p:pic>
      <p:sp>
        <p:nvSpPr>
          <p:cNvPr id="13" name="TextBox 12">
            <a:extLst>
              <a:ext uri="{FF2B5EF4-FFF2-40B4-BE49-F238E27FC236}">
                <a16:creationId xmlns:a16="http://schemas.microsoft.com/office/drawing/2014/main" id="{D9A07BA9-0287-5D4B-9266-F296767C9AFD}"/>
              </a:ext>
            </a:extLst>
          </p:cNvPr>
          <p:cNvSpPr txBox="1"/>
          <p:nvPr/>
        </p:nvSpPr>
        <p:spPr>
          <a:xfrm>
            <a:off x="434392" y="2135814"/>
            <a:ext cx="4084209" cy="646331"/>
          </a:xfrm>
          <a:prstGeom prst="rect">
            <a:avLst/>
          </a:prstGeom>
          <a:noFill/>
        </p:spPr>
        <p:txBody>
          <a:bodyPr wrap="square" rtlCol="0">
            <a:spAutoFit/>
          </a:bodyPr>
          <a:lstStyle/>
          <a:p>
            <a:r>
              <a:rPr lang="en-US">
                <a:solidFill>
                  <a:srgbClr val="FF0000"/>
                </a:solidFill>
              </a:rPr>
              <a:t>The Story:</a:t>
            </a:r>
            <a:r>
              <a:rPr lang="en-US"/>
              <a:t> </a:t>
            </a:r>
            <a:r>
              <a:rPr lang="en-US" err="1"/>
              <a:t>Magdaup</a:t>
            </a:r>
            <a:r>
              <a:rPr lang="en-US"/>
              <a:t> Vegetable Growers Association, Mindanao </a:t>
            </a:r>
          </a:p>
        </p:txBody>
      </p:sp>
      <p:pic>
        <p:nvPicPr>
          <p:cNvPr id="10" name="Picture 9">
            <a:extLst>
              <a:ext uri="{FF2B5EF4-FFF2-40B4-BE49-F238E27FC236}">
                <a16:creationId xmlns:a16="http://schemas.microsoft.com/office/drawing/2014/main" id="{B779266B-AFCC-4D37-85B4-266DA4D9C7B4}"/>
              </a:ext>
            </a:extLst>
          </p:cNvPr>
          <p:cNvPicPr/>
          <p:nvPr/>
        </p:nvPicPr>
        <p:blipFill>
          <a:blip r:embed="rId4"/>
          <a:stretch>
            <a:fillRect/>
          </a:stretch>
        </p:blipFill>
        <p:spPr>
          <a:xfrm>
            <a:off x="277443" y="239251"/>
            <a:ext cx="1110843" cy="691753"/>
          </a:xfrm>
          <a:prstGeom prst="rect">
            <a:avLst/>
          </a:prstGeom>
        </p:spPr>
      </p:pic>
    </p:spTree>
    <p:extLst>
      <p:ext uri="{BB962C8B-B14F-4D97-AF65-F5344CB8AC3E}">
        <p14:creationId xmlns:p14="http://schemas.microsoft.com/office/powerpoint/2010/main" val="65682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br>
              <a:rPr lang="en-AU" sz="2800" b="1"/>
            </a:br>
            <a:endParaRPr lang="en-AU" sz="2000"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58288"/>
            <a:ext cx="8229600" cy="750606"/>
          </a:xfrm>
        </p:spPr>
        <p:txBody>
          <a:bodyPr/>
          <a:lstStyle/>
          <a:p>
            <a:pPr marL="0" indent="0">
              <a:buNone/>
            </a:pPr>
            <a:r>
              <a:rPr lang="en-AU" b="1"/>
              <a:t>How are we measuring?</a:t>
            </a:r>
            <a:endParaRPr lang="en-AU"/>
          </a:p>
          <a:p>
            <a:r>
              <a:rPr lang="en-AU"/>
              <a:t>Local decision-making is critical to operationalising the SDGs. </a:t>
            </a:r>
          </a:p>
        </p:txBody>
      </p:sp>
      <p:sp>
        <p:nvSpPr>
          <p:cNvPr id="7" name="Content Placeholder 3">
            <a:extLst>
              <a:ext uri="{FF2B5EF4-FFF2-40B4-BE49-F238E27FC236}">
                <a16:creationId xmlns:a16="http://schemas.microsoft.com/office/drawing/2014/main" id="{22C3B5D4-A504-5C47-99AA-A1CD0B0FEDD5}"/>
              </a:ext>
            </a:extLst>
          </p:cNvPr>
          <p:cNvSpPr txBox="1">
            <a:spLocks/>
          </p:cNvSpPr>
          <p:nvPr/>
        </p:nvSpPr>
        <p:spPr bwMode="auto">
          <a:xfrm>
            <a:off x="381000" y="1962286"/>
            <a:ext cx="8229600" cy="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AU"/>
              <a:t>A </a:t>
            </a:r>
            <a:r>
              <a:rPr lang="en-AU" b="1"/>
              <a:t>place-based</a:t>
            </a:r>
            <a:r>
              <a:rPr lang="en-AU"/>
              <a:t> process provides a mechanism for the required analysis of social, cultural, economic, and environmental conditions and the </a:t>
            </a:r>
            <a:r>
              <a:rPr lang="en-AU" b="1"/>
              <a:t>relationships and interconnections of people and place.</a:t>
            </a:r>
            <a:endParaRPr lang="en-AU"/>
          </a:p>
        </p:txBody>
      </p:sp>
      <p:sp>
        <p:nvSpPr>
          <p:cNvPr id="8" name="Content Placeholder 3">
            <a:extLst>
              <a:ext uri="{FF2B5EF4-FFF2-40B4-BE49-F238E27FC236}">
                <a16:creationId xmlns:a16="http://schemas.microsoft.com/office/drawing/2014/main" id="{40D16EF1-4345-5C44-86CF-51DC8014D466}"/>
              </a:ext>
            </a:extLst>
          </p:cNvPr>
          <p:cNvSpPr txBox="1">
            <a:spLocks/>
          </p:cNvSpPr>
          <p:nvPr/>
        </p:nvSpPr>
        <p:spPr bwMode="auto">
          <a:xfrm>
            <a:off x="381000" y="2969024"/>
            <a:ext cx="8229600" cy="62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AU"/>
              <a:t>This increases the likelihood of achieving the </a:t>
            </a:r>
            <a:r>
              <a:rPr lang="en-AU" b="1"/>
              <a:t>desired local outcomes </a:t>
            </a:r>
            <a:r>
              <a:rPr lang="en-AU"/>
              <a:t>toward the SDGs.</a:t>
            </a:r>
            <a:endParaRPr lang="en-US"/>
          </a:p>
        </p:txBody>
      </p:sp>
      <p:sp>
        <p:nvSpPr>
          <p:cNvPr id="9" name="Content Placeholder 3">
            <a:extLst>
              <a:ext uri="{FF2B5EF4-FFF2-40B4-BE49-F238E27FC236}">
                <a16:creationId xmlns:a16="http://schemas.microsoft.com/office/drawing/2014/main" id="{8704AB9A-E1DD-1A4B-8A38-B69390CC06DC}"/>
              </a:ext>
            </a:extLst>
          </p:cNvPr>
          <p:cNvSpPr txBox="1">
            <a:spLocks/>
          </p:cNvSpPr>
          <p:nvPr/>
        </p:nvSpPr>
        <p:spPr bwMode="auto">
          <a:xfrm>
            <a:off x="381000" y="3665946"/>
            <a:ext cx="8229600" cy="97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r>
              <a:rPr lang="en-US"/>
              <a:t>The measuring process must be </a:t>
            </a:r>
            <a:r>
              <a:rPr lang="en-US" b="1"/>
              <a:t>cyclical and participatory</a:t>
            </a:r>
            <a:r>
              <a:rPr lang="en-US"/>
              <a:t>. It is only through ongoing review and reflection that learning can take place and people can form ideas and consensus of what is valued.</a:t>
            </a:r>
            <a:endParaRPr lang="en-AU"/>
          </a:p>
        </p:txBody>
      </p:sp>
      <p:pic>
        <p:nvPicPr>
          <p:cNvPr id="10" name="Picture 9">
            <a:extLst>
              <a:ext uri="{FF2B5EF4-FFF2-40B4-BE49-F238E27FC236}">
                <a16:creationId xmlns:a16="http://schemas.microsoft.com/office/drawing/2014/main" id="{5FD834EE-7547-44F6-8402-F2A35D047B56}"/>
              </a:ext>
            </a:extLst>
          </p:cNvPr>
          <p:cNvPicPr/>
          <p:nvPr/>
        </p:nvPicPr>
        <p:blipFill>
          <a:blip r:embed="rId3"/>
          <a:stretch>
            <a:fillRect/>
          </a:stretch>
        </p:blipFill>
        <p:spPr>
          <a:xfrm>
            <a:off x="322006" y="158116"/>
            <a:ext cx="1079091" cy="714882"/>
          </a:xfrm>
          <a:prstGeom prst="rect">
            <a:avLst/>
          </a:prstGeom>
        </p:spPr>
      </p:pic>
    </p:spTree>
    <p:extLst>
      <p:ext uri="{BB962C8B-B14F-4D97-AF65-F5344CB8AC3E}">
        <p14:creationId xmlns:p14="http://schemas.microsoft.com/office/powerpoint/2010/main" val="37102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8" grpId="0" uiExpand="1"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MEASURING Fin of the Propeller</a:t>
            </a:r>
            <a:br>
              <a:rPr lang="en-AU" sz="2800" b="1"/>
            </a:br>
            <a:endParaRPr lang="en-AU" sz="2000" i="1">
              <a:highlight>
                <a:srgbClr val="00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58288"/>
            <a:ext cx="8491780" cy="1331284"/>
          </a:xfrm>
        </p:spPr>
        <p:txBody>
          <a:bodyPr/>
          <a:lstStyle/>
          <a:p>
            <a:pPr marL="0" indent="0">
              <a:buNone/>
            </a:pPr>
            <a:r>
              <a:rPr lang="en-AU" b="1"/>
              <a:t>Summary</a:t>
            </a:r>
          </a:p>
          <a:p>
            <a:pPr marL="0" indent="0">
              <a:buNone/>
            </a:pPr>
            <a:r>
              <a:rPr lang="en-US"/>
              <a:t>1. A transformative agenda demands an adaptive framework for measuring that can </a:t>
            </a:r>
            <a:r>
              <a:rPr lang="en-US" b="1"/>
              <a:t>inform and support emergent ideas</a:t>
            </a:r>
            <a:r>
              <a:rPr lang="en-US"/>
              <a:t> and answer the question </a:t>
            </a:r>
            <a:r>
              <a:rPr lang="en-US" b="1"/>
              <a:t>what have we learnt? </a:t>
            </a:r>
          </a:p>
        </p:txBody>
      </p:sp>
      <p:sp>
        <p:nvSpPr>
          <p:cNvPr id="7" name="Content Placeholder 3">
            <a:extLst>
              <a:ext uri="{FF2B5EF4-FFF2-40B4-BE49-F238E27FC236}">
                <a16:creationId xmlns:a16="http://schemas.microsoft.com/office/drawing/2014/main" id="{1D594FC6-5378-604C-83CC-6794A237BBFA}"/>
              </a:ext>
            </a:extLst>
          </p:cNvPr>
          <p:cNvSpPr txBox="1">
            <a:spLocks/>
          </p:cNvSpPr>
          <p:nvPr/>
        </p:nvSpPr>
        <p:spPr bwMode="auto">
          <a:xfrm>
            <a:off x="381000" y="2536291"/>
            <a:ext cx="8491780" cy="68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FontTx/>
              <a:buNone/>
            </a:pPr>
            <a:r>
              <a:rPr lang="en-AU"/>
              <a:t>2. </a:t>
            </a:r>
            <a:r>
              <a:rPr lang="en-US"/>
              <a:t>This shifts the emphasis from </a:t>
            </a:r>
            <a:r>
              <a:rPr lang="en-US" b="1"/>
              <a:t>outcome driven </a:t>
            </a:r>
            <a:r>
              <a:rPr lang="en-US"/>
              <a:t>measuring to the </a:t>
            </a:r>
            <a:r>
              <a:rPr lang="en-US" b="1"/>
              <a:t>process of measuring </a:t>
            </a:r>
            <a:r>
              <a:rPr lang="en-US"/>
              <a:t>i.e. how measuring is undertaken, by whom and for what purpose.</a:t>
            </a:r>
            <a:endParaRPr lang="en-AU"/>
          </a:p>
        </p:txBody>
      </p:sp>
      <p:sp>
        <p:nvSpPr>
          <p:cNvPr id="8" name="Content Placeholder 3">
            <a:extLst>
              <a:ext uri="{FF2B5EF4-FFF2-40B4-BE49-F238E27FC236}">
                <a16:creationId xmlns:a16="http://schemas.microsoft.com/office/drawing/2014/main" id="{25E1BD57-23D6-DA42-9FE7-0A84EBB29699}"/>
              </a:ext>
            </a:extLst>
          </p:cNvPr>
          <p:cNvSpPr txBox="1">
            <a:spLocks/>
          </p:cNvSpPr>
          <p:nvPr/>
        </p:nvSpPr>
        <p:spPr bwMode="auto">
          <a:xfrm>
            <a:off x="381000" y="3283828"/>
            <a:ext cx="8491780" cy="62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FontTx/>
              <a:buNone/>
            </a:pPr>
            <a:r>
              <a:rPr lang="en-US"/>
              <a:t>3. </a:t>
            </a:r>
            <a:r>
              <a:rPr lang="en-AU"/>
              <a:t>Place-based is not only physical and relational but also a space for </a:t>
            </a:r>
            <a:r>
              <a:rPr lang="en-AU" b="1"/>
              <a:t>inquiry and change.</a:t>
            </a:r>
            <a:endParaRPr lang="en-AU"/>
          </a:p>
        </p:txBody>
      </p:sp>
      <p:sp>
        <p:nvSpPr>
          <p:cNvPr id="9" name="Content Placeholder 3">
            <a:extLst>
              <a:ext uri="{FF2B5EF4-FFF2-40B4-BE49-F238E27FC236}">
                <a16:creationId xmlns:a16="http://schemas.microsoft.com/office/drawing/2014/main" id="{38C2025E-FBCC-C245-B702-BB8D29AF6C55}"/>
              </a:ext>
            </a:extLst>
          </p:cNvPr>
          <p:cNvSpPr txBox="1">
            <a:spLocks/>
          </p:cNvSpPr>
          <p:nvPr/>
        </p:nvSpPr>
        <p:spPr bwMode="auto">
          <a:xfrm>
            <a:off x="381000" y="3974365"/>
            <a:ext cx="8491780" cy="42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FontTx/>
              <a:buNone/>
            </a:pPr>
            <a:r>
              <a:rPr lang="en-AU"/>
              <a:t>4. Inclusive measuring has potential to empower, enlighten and transform</a:t>
            </a:r>
          </a:p>
        </p:txBody>
      </p:sp>
      <p:pic>
        <p:nvPicPr>
          <p:cNvPr id="10" name="Picture 9">
            <a:extLst>
              <a:ext uri="{FF2B5EF4-FFF2-40B4-BE49-F238E27FC236}">
                <a16:creationId xmlns:a16="http://schemas.microsoft.com/office/drawing/2014/main" id="{129407E3-23D1-4574-9051-D607A80E4729}"/>
              </a:ext>
            </a:extLst>
          </p:cNvPr>
          <p:cNvPicPr/>
          <p:nvPr/>
        </p:nvPicPr>
        <p:blipFill>
          <a:blip r:embed="rId3"/>
          <a:stretch>
            <a:fillRect/>
          </a:stretch>
        </p:blipFill>
        <p:spPr>
          <a:xfrm>
            <a:off x="381000" y="205978"/>
            <a:ext cx="1012723" cy="691753"/>
          </a:xfrm>
          <a:prstGeom prst="rect">
            <a:avLst/>
          </a:prstGeom>
        </p:spPr>
      </p:pic>
    </p:spTree>
    <p:extLst>
      <p:ext uri="{BB962C8B-B14F-4D97-AF65-F5344CB8AC3E}">
        <p14:creationId xmlns:p14="http://schemas.microsoft.com/office/powerpoint/2010/main" val="31410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POWER in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78420" y="1065063"/>
            <a:ext cx="8321040" cy="389968"/>
          </a:xfrm>
        </p:spPr>
        <p:txBody>
          <a:bodyPr/>
          <a:lstStyle/>
          <a:p>
            <a:pPr marL="0" indent="0">
              <a:buNone/>
            </a:pPr>
            <a:r>
              <a:rPr lang="en-AU" b="1"/>
              <a:t>Interrogating Power</a:t>
            </a:r>
            <a:endParaRPr lang="en-AU"/>
          </a:p>
          <a:p>
            <a:pPr marL="0" indent="0">
              <a:buNone/>
            </a:pPr>
            <a:endParaRPr lang="en-AU"/>
          </a:p>
        </p:txBody>
      </p:sp>
      <p:sp>
        <p:nvSpPr>
          <p:cNvPr id="11" name="Rectangle 10">
            <a:extLst>
              <a:ext uri="{FF2B5EF4-FFF2-40B4-BE49-F238E27FC236}">
                <a16:creationId xmlns:a16="http://schemas.microsoft.com/office/drawing/2014/main" id="{0C1000A1-39C8-214B-8BF3-3A1B4F77AB13}"/>
              </a:ext>
            </a:extLst>
          </p:cNvPr>
          <p:cNvSpPr/>
          <p:nvPr/>
        </p:nvSpPr>
        <p:spPr>
          <a:xfrm>
            <a:off x="383589" y="2323011"/>
            <a:ext cx="8618220" cy="2031325"/>
          </a:xfrm>
          <a:prstGeom prst="rect">
            <a:avLst/>
          </a:prstGeom>
        </p:spPr>
        <p:txBody>
          <a:bodyPr wrap="square">
            <a:spAutoFit/>
          </a:bodyPr>
          <a:lstStyle/>
          <a:p>
            <a:pPr marL="285750" indent="-285750">
              <a:buFont typeface="Arial" panose="020B0604020202020204" pitchFamily="34" charset="0"/>
              <a:buChar char="•"/>
            </a:pPr>
            <a:r>
              <a:rPr lang="en-AU"/>
              <a:t>Our conceptualisation of power:</a:t>
            </a:r>
          </a:p>
          <a:p>
            <a:pPr marL="1200150" lvl="2" indent="-285750">
              <a:buFontTx/>
              <a:buChar char="-"/>
            </a:pPr>
            <a:r>
              <a:rPr lang="en-AU"/>
              <a:t>Is everywhere (dispersed and subject-less).</a:t>
            </a:r>
          </a:p>
          <a:p>
            <a:pPr marL="1200150" lvl="2" indent="-285750">
              <a:buFontTx/>
              <a:buChar char="-"/>
            </a:pPr>
            <a:r>
              <a:rPr lang="en-AU"/>
              <a:t>Is fluid and relational.</a:t>
            </a:r>
          </a:p>
          <a:p>
            <a:pPr marL="1200150" lvl="2" indent="-285750">
              <a:buFontTx/>
              <a:buChar char="-"/>
            </a:pPr>
            <a:r>
              <a:rPr lang="en-AU"/>
              <a:t>Is productive – it produces reality.</a:t>
            </a:r>
          </a:p>
          <a:p>
            <a:pPr marL="1200150" lvl="2" indent="-285750">
              <a:buFontTx/>
              <a:buChar char="-"/>
            </a:pPr>
            <a:r>
              <a:rPr lang="en-AU"/>
              <a:t>Yes, is related to domination, suppression and harm – but this is only part of the story – it also produces good.</a:t>
            </a:r>
          </a:p>
          <a:p>
            <a:pPr marL="1200150" lvl="2" indent="-285750">
              <a:buFontTx/>
              <a:buChar char="-"/>
            </a:pPr>
            <a:r>
              <a:rPr lang="en-AU"/>
              <a:t>Is not necessarily based on intentionality.</a:t>
            </a:r>
          </a:p>
        </p:txBody>
      </p:sp>
      <p:sp>
        <p:nvSpPr>
          <p:cNvPr id="10" name="Content Placeholder 3">
            <a:extLst>
              <a:ext uri="{FF2B5EF4-FFF2-40B4-BE49-F238E27FC236}">
                <a16:creationId xmlns:a16="http://schemas.microsoft.com/office/drawing/2014/main" id="{2A8082A6-D3B1-A648-AED2-B77F621408ED}"/>
              </a:ext>
            </a:extLst>
          </p:cNvPr>
          <p:cNvSpPr txBox="1">
            <a:spLocks/>
          </p:cNvSpPr>
          <p:nvPr/>
        </p:nvSpPr>
        <p:spPr bwMode="auto">
          <a:xfrm>
            <a:off x="378420" y="1485556"/>
            <a:ext cx="8321040" cy="62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eaLnBrk="1" hangingPunct="1">
              <a:buNone/>
            </a:pPr>
            <a:r>
              <a:rPr lang="en-US"/>
              <a:t>“…indeed, power is at its most effective when least observable” </a:t>
            </a:r>
          </a:p>
          <a:p>
            <a:pPr marL="0" indent="0" defTabSz="457200" eaLnBrk="1" hangingPunct="1">
              <a:buNone/>
            </a:pPr>
            <a:r>
              <a:rPr lang="en-US"/>
              <a:t>											(Steven </a:t>
            </a:r>
            <a:r>
              <a:rPr lang="en-US" err="1"/>
              <a:t>Lukes</a:t>
            </a:r>
            <a:r>
              <a:rPr lang="en-US"/>
              <a:t>, 2005:1)</a:t>
            </a:r>
            <a:endParaRPr lang="en-AU"/>
          </a:p>
          <a:p>
            <a:pPr marL="0" indent="0" defTabSz="914400">
              <a:buFontTx/>
              <a:buNone/>
            </a:pPr>
            <a:endParaRPr lang="en-AU"/>
          </a:p>
        </p:txBody>
      </p:sp>
      <p:pic>
        <p:nvPicPr>
          <p:cNvPr id="8" name="Picture 7">
            <a:extLst>
              <a:ext uri="{FF2B5EF4-FFF2-40B4-BE49-F238E27FC236}">
                <a16:creationId xmlns:a16="http://schemas.microsoft.com/office/drawing/2014/main" id="{D59DAF8F-6C53-4037-9F1F-9A0236C91525}"/>
              </a:ext>
            </a:extLst>
          </p:cNvPr>
          <p:cNvPicPr/>
          <p:nvPr/>
        </p:nvPicPr>
        <p:blipFill>
          <a:blip r:embed="rId3"/>
          <a:stretch>
            <a:fillRect/>
          </a:stretch>
        </p:blipFill>
        <p:spPr>
          <a:xfrm>
            <a:off x="383589" y="205979"/>
            <a:ext cx="1117551" cy="693526"/>
          </a:xfrm>
          <a:prstGeom prst="rect">
            <a:avLst/>
          </a:prstGeom>
        </p:spPr>
      </p:pic>
    </p:spTree>
    <p:extLst>
      <p:ext uri="{BB962C8B-B14F-4D97-AF65-F5344CB8AC3E}">
        <p14:creationId xmlns:p14="http://schemas.microsoft.com/office/powerpoint/2010/main" val="26524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POWER in the Propeller</a:t>
            </a:r>
            <a:br>
              <a:rPr lang="en-AU" sz="2000" b="1" i="1">
                <a:highlight>
                  <a:srgbClr val="FFFF00"/>
                </a:highlight>
              </a:rPr>
            </a:br>
            <a:endParaRPr lang="en-AU" sz="2000" b="1" i="1">
              <a:highlight>
                <a:srgbClr val="FF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75657"/>
            <a:ext cx="8122920" cy="3671438"/>
          </a:xfrm>
        </p:spPr>
        <p:txBody>
          <a:bodyPr/>
          <a:lstStyle/>
          <a:p>
            <a:pPr marL="0" indent="0">
              <a:buNone/>
            </a:pPr>
            <a:r>
              <a:rPr lang="en-AU"/>
              <a:t>“We must cease once and for all to describe the effects of power in negative terms: it “excludes”, it “represses”, it “censors”, it “abstracts”, it “masks”, it “conceals”. In fact, power produces; it produces reality; it produces domains of objects and rituals of truth” </a:t>
            </a:r>
          </a:p>
          <a:p>
            <a:pPr marL="0" indent="0">
              <a:buNone/>
            </a:pPr>
            <a:r>
              <a:rPr lang="en-AU"/>
              <a:t>		(Michel Foucault (1977) </a:t>
            </a:r>
            <a:r>
              <a:rPr lang="en-AU" i="1"/>
              <a:t>Discipline and Punish</a:t>
            </a:r>
            <a:r>
              <a:rPr lang="en-AU"/>
              <a:t>, p. 194).</a:t>
            </a:r>
          </a:p>
          <a:p>
            <a:endParaRPr lang="en-AU"/>
          </a:p>
          <a:p>
            <a:r>
              <a:rPr lang="en-AU"/>
              <a:t>The only way to </a:t>
            </a:r>
            <a:r>
              <a:rPr lang="en-AU" i="1"/>
              <a:t>see</a:t>
            </a:r>
            <a:r>
              <a:rPr lang="en-AU"/>
              <a:t> </a:t>
            </a:r>
            <a:r>
              <a:rPr lang="en-AU" i="1"/>
              <a:t>power</a:t>
            </a:r>
            <a:r>
              <a:rPr lang="en-AU"/>
              <a:t> is to </a:t>
            </a:r>
            <a:r>
              <a:rPr lang="en-AU" b="1"/>
              <a:t>assume that it is there </a:t>
            </a:r>
            <a:r>
              <a:rPr lang="en-AU"/>
              <a:t>and </a:t>
            </a:r>
            <a:r>
              <a:rPr lang="en-AU" b="1"/>
              <a:t>ask questions </a:t>
            </a:r>
            <a:r>
              <a:rPr lang="en-AU"/>
              <a:t>to make it observable.</a:t>
            </a:r>
          </a:p>
          <a:p>
            <a:r>
              <a:rPr lang="en-AU"/>
              <a:t>This can be done via the Propeller’s fins – continual, progressive, iterative and reciprocal relating, learning and measuring…in reflexive and place-based ways.</a:t>
            </a:r>
          </a:p>
          <a:p>
            <a:endParaRPr lang="en-US"/>
          </a:p>
        </p:txBody>
      </p:sp>
      <p:pic>
        <p:nvPicPr>
          <p:cNvPr id="7" name="Picture 6">
            <a:extLst>
              <a:ext uri="{FF2B5EF4-FFF2-40B4-BE49-F238E27FC236}">
                <a16:creationId xmlns:a16="http://schemas.microsoft.com/office/drawing/2014/main" id="{46293876-F219-4F3E-807A-E44EA7CBDBDE}"/>
              </a:ext>
            </a:extLst>
          </p:cNvPr>
          <p:cNvPicPr/>
          <p:nvPr/>
        </p:nvPicPr>
        <p:blipFill>
          <a:blip r:embed="rId3"/>
          <a:stretch>
            <a:fillRect/>
          </a:stretch>
        </p:blipFill>
        <p:spPr>
          <a:xfrm>
            <a:off x="381000" y="205979"/>
            <a:ext cx="1116945" cy="718825"/>
          </a:xfrm>
          <a:prstGeom prst="rect">
            <a:avLst/>
          </a:prstGeom>
        </p:spPr>
      </p:pic>
    </p:spTree>
    <p:extLst>
      <p:ext uri="{BB962C8B-B14F-4D97-AF65-F5344CB8AC3E}">
        <p14:creationId xmlns:p14="http://schemas.microsoft.com/office/powerpoint/2010/main" val="346516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dirty="0"/>
              <a:t>The Propeller Model</a:t>
            </a:r>
            <a:br>
              <a:rPr lang="en-AU" sz="2000" b="1" i="1" dirty="0">
                <a:highlight>
                  <a:srgbClr val="FFFF00"/>
                </a:highlight>
              </a:rPr>
            </a:br>
            <a:endParaRPr lang="en-AU" sz="2000" b="1" i="1">
              <a:highlight>
                <a:srgbClr val="FFFF00"/>
              </a:highlight>
            </a:endParaRPr>
          </a:p>
        </p:txBody>
      </p:sp>
      <p:pic>
        <p:nvPicPr>
          <p:cNvPr id="4" name="Picture 4">
            <a:extLst>
              <a:ext uri="{FF2B5EF4-FFF2-40B4-BE49-F238E27FC236}">
                <a16:creationId xmlns:a16="http://schemas.microsoft.com/office/drawing/2014/main" id="{1B5E3D2C-A079-41B2-AB8A-49171A244975}"/>
              </a:ext>
            </a:extLst>
          </p:cNvPr>
          <p:cNvPicPr>
            <a:picLocks noChangeAspect="1"/>
          </p:cNvPicPr>
          <p:nvPr/>
        </p:nvPicPr>
        <p:blipFill rotWithShape="1">
          <a:blip r:embed="rId3"/>
          <a:srcRect r="2128" b="-218"/>
          <a:stretch/>
        </p:blipFill>
        <p:spPr>
          <a:xfrm>
            <a:off x="1687606" y="708708"/>
            <a:ext cx="5852942" cy="4163122"/>
          </a:xfrm>
          <a:prstGeom prst="rect">
            <a:avLst/>
          </a:prstGeom>
        </p:spPr>
      </p:pic>
    </p:spTree>
    <p:extLst>
      <p:ext uri="{BB962C8B-B14F-4D97-AF65-F5344CB8AC3E}">
        <p14:creationId xmlns:p14="http://schemas.microsoft.com/office/powerpoint/2010/main" val="2049485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5799" y="171234"/>
            <a:ext cx="4321321" cy="1220847"/>
          </a:xfrm>
        </p:spPr>
        <p:txBody>
          <a:bodyPr/>
          <a:lstStyle/>
          <a:p>
            <a:r>
              <a:rPr lang="en-US">
                <a:solidFill>
                  <a:schemeClr val="accent6"/>
                </a:solidFill>
              </a:rPr>
              <a:t>—</a:t>
            </a:r>
            <a:br>
              <a:rPr lang="en-US"/>
            </a:br>
            <a:r>
              <a:rPr lang="en-US"/>
              <a:t>Thank you.</a:t>
            </a:r>
          </a:p>
        </p:txBody>
      </p:sp>
      <p:sp>
        <p:nvSpPr>
          <p:cNvPr id="4" name="Subtitle 2">
            <a:extLst>
              <a:ext uri="{FF2B5EF4-FFF2-40B4-BE49-F238E27FC236}">
                <a16:creationId xmlns:a16="http://schemas.microsoft.com/office/drawing/2014/main" id="{7F16FAE2-A5D2-4402-9767-BAA78E217975}"/>
              </a:ext>
            </a:extLst>
          </p:cNvPr>
          <p:cNvSpPr txBox="1">
            <a:spLocks/>
          </p:cNvSpPr>
          <p:nvPr/>
        </p:nvSpPr>
        <p:spPr>
          <a:xfrm>
            <a:off x="4175728" y="2989489"/>
            <a:ext cx="4551961" cy="1282271"/>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2200" b="0" i="0" kern="1200">
                <a:solidFill>
                  <a:schemeClr val="bg1"/>
                </a:solidFill>
                <a:latin typeface="Arial"/>
                <a:ea typeface="+mn-ea"/>
                <a:cs typeface="Arial"/>
              </a:defRPr>
            </a:lvl1pPr>
            <a:lvl2pPr marL="457200" indent="0" algn="ctr" defTabSz="457200" rtl="0" eaLnBrk="1" latinLnBrk="0" hangingPunct="1">
              <a:spcBef>
                <a:spcPct val="20000"/>
              </a:spcBef>
              <a:spcAft>
                <a:spcPts val="600"/>
              </a:spcAft>
              <a:buFont typeface="Arial"/>
              <a:buNone/>
              <a:defRPr sz="1800" b="0" i="0" kern="1200">
                <a:solidFill>
                  <a:schemeClr val="tx1">
                    <a:tint val="75000"/>
                  </a:schemeClr>
                </a:solidFill>
                <a:latin typeface="Arial"/>
                <a:ea typeface="+mn-ea"/>
                <a:cs typeface="Arial"/>
              </a:defRPr>
            </a:lvl2pPr>
            <a:lvl3pPr marL="914400" indent="0" algn="ctr" defTabSz="457200" rtl="0" eaLnBrk="1" latinLnBrk="0" hangingPunct="1">
              <a:lnSpc>
                <a:spcPct val="110000"/>
              </a:lnSpc>
              <a:spcBef>
                <a:spcPct val="20000"/>
              </a:spcBef>
              <a:buFont typeface="Arial"/>
              <a:buNone/>
              <a:defRPr sz="1200" b="0" i="0" kern="1200">
                <a:solidFill>
                  <a:schemeClr val="tx1">
                    <a:tint val="75000"/>
                  </a:schemeClr>
                </a:solidFill>
                <a:latin typeface="Arial"/>
                <a:ea typeface="+mn-ea"/>
                <a:cs typeface="Arial"/>
              </a:defRPr>
            </a:lvl3pPr>
            <a:lvl4pPr marL="1371600" indent="0" algn="ctr" defTabSz="457200" rtl="0" eaLnBrk="1" latinLnBrk="0" hangingPunct="1">
              <a:lnSpc>
                <a:spcPct val="110000"/>
              </a:lnSpc>
              <a:spcBef>
                <a:spcPct val="20000"/>
              </a:spcBef>
              <a:spcAft>
                <a:spcPts val="800"/>
              </a:spcAft>
              <a:buClr>
                <a:schemeClr val="accent6"/>
              </a:buClr>
              <a:buFont typeface="Arial"/>
              <a:buNone/>
              <a:defRPr sz="12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b="1"/>
              <a:t>Jean Monnet Sustainable Development Goals Network</a:t>
            </a:r>
          </a:p>
          <a:p>
            <a:pPr algn="r"/>
            <a:r>
              <a:rPr lang="en-AU" sz="1600" b="1" i="1"/>
              <a:t>www.rmit.edu.au/sdgnetwork</a:t>
            </a:r>
          </a:p>
          <a:p>
            <a:endParaRPr lang="en-US"/>
          </a:p>
        </p:txBody>
      </p:sp>
      <p:pic>
        <p:nvPicPr>
          <p:cNvPr id="7" name="Picture 6">
            <a:extLst>
              <a:ext uri="{FF2B5EF4-FFF2-40B4-BE49-F238E27FC236}">
                <a16:creationId xmlns:a16="http://schemas.microsoft.com/office/drawing/2014/main" id="{6191822D-437C-4D97-A332-76C184104A58}"/>
              </a:ext>
            </a:extLst>
          </p:cNvPr>
          <p:cNvPicPr>
            <a:picLocks noChangeAspect="1"/>
          </p:cNvPicPr>
          <p:nvPr/>
        </p:nvPicPr>
        <p:blipFill>
          <a:blip r:embed="rId2"/>
          <a:stretch>
            <a:fillRect/>
          </a:stretch>
        </p:blipFill>
        <p:spPr>
          <a:xfrm>
            <a:off x="671496" y="4133537"/>
            <a:ext cx="2637000" cy="544500"/>
          </a:xfrm>
          <a:prstGeom prst="rect">
            <a:avLst/>
          </a:prstGeom>
        </p:spPr>
      </p:pic>
    </p:spTree>
    <p:extLst>
      <p:ext uri="{BB962C8B-B14F-4D97-AF65-F5344CB8AC3E}">
        <p14:creationId xmlns:p14="http://schemas.microsoft.com/office/powerpoint/2010/main" val="280976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27C11-A17A-4F10-9F78-5DD5C9DD05EC}"/>
              </a:ext>
            </a:extLst>
          </p:cNvPr>
          <p:cNvPicPr>
            <a:picLocks noChangeAspect="1"/>
          </p:cNvPicPr>
          <p:nvPr/>
        </p:nvPicPr>
        <p:blipFill>
          <a:blip r:embed="rId2"/>
          <a:stretch>
            <a:fillRect/>
          </a:stretch>
        </p:blipFill>
        <p:spPr>
          <a:xfrm>
            <a:off x="5835746" y="196648"/>
            <a:ext cx="3308254" cy="1974194"/>
          </a:xfrm>
          <a:prstGeom prst="rect">
            <a:avLst/>
          </a:prstGeom>
          <a:ln w="19050" cmpd="sng">
            <a:solidFill>
              <a:srgbClr val="020053"/>
            </a:solidFill>
          </a:ln>
        </p:spPr>
      </p:pic>
      <p:pic>
        <p:nvPicPr>
          <p:cNvPr id="4" name="Picture 3">
            <a:extLst>
              <a:ext uri="{FF2B5EF4-FFF2-40B4-BE49-F238E27FC236}">
                <a16:creationId xmlns:a16="http://schemas.microsoft.com/office/drawing/2014/main" id="{EEFFAD6C-3BD6-4EF6-92DB-874656C38B38}"/>
              </a:ext>
            </a:extLst>
          </p:cNvPr>
          <p:cNvPicPr>
            <a:picLocks noChangeAspect="1"/>
          </p:cNvPicPr>
          <p:nvPr/>
        </p:nvPicPr>
        <p:blipFill>
          <a:blip r:embed="rId3"/>
          <a:stretch>
            <a:fillRect/>
          </a:stretch>
        </p:blipFill>
        <p:spPr>
          <a:xfrm>
            <a:off x="5807365" y="2769929"/>
            <a:ext cx="3156683" cy="1899557"/>
          </a:xfrm>
          <a:prstGeom prst="rect">
            <a:avLst/>
          </a:prstGeom>
          <a:noFill/>
          <a:ln w="19050">
            <a:solidFill>
              <a:srgbClr val="020053"/>
            </a:solidFill>
          </a:ln>
        </p:spPr>
      </p:pic>
      <p:pic>
        <p:nvPicPr>
          <p:cNvPr id="5" name="Picture 4">
            <a:extLst>
              <a:ext uri="{FF2B5EF4-FFF2-40B4-BE49-F238E27FC236}">
                <a16:creationId xmlns:a16="http://schemas.microsoft.com/office/drawing/2014/main" id="{98330712-4E79-4C4B-906B-C29041EEBCE3}"/>
              </a:ext>
            </a:extLst>
          </p:cNvPr>
          <p:cNvPicPr>
            <a:picLocks noChangeAspect="1"/>
          </p:cNvPicPr>
          <p:nvPr/>
        </p:nvPicPr>
        <p:blipFill>
          <a:blip r:embed="rId4"/>
          <a:stretch>
            <a:fillRect/>
          </a:stretch>
        </p:blipFill>
        <p:spPr>
          <a:xfrm>
            <a:off x="2243369" y="2507010"/>
            <a:ext cx="3506878" cy="2195518"/>
          </a:xfrm>
          <a:prstGeom prst="rect">
            <a:avLst/>
          </a:prstGeom>
          <a:ln w="19050">
            <a:solidFill>
              <a:srgbClr val="020053"/>
            </a:solidFill>
          </a:ln>
        </p:spPr>
      </p:pic>
      <p:sp>
        <p:nvSpPr>
          <p:cNvPr id="2" name="Title 1">
            <a:extLst>
              <a:ext uri="{FF2B5EF4-FFF2-40B4-BE49-F238E27FC236}">
                <a16:creationId xmlns:a16="http://schemas.microsoft.com/office/drawing/2014/main" id="{65E5581E-B299-4729-87E3-53F5ABFA578C}"/>
              </a:ext>
            </a:extLst>
          </p:cNvPr>
          <p:cNvSpPr>
            <a:spLocks noGrp="1"/>
          </p:cNvSpPr>
          <p:nvPr>
            <p:ph type="ctrTitle"/>
          </p:nvPr>
        </p:nvSpPr>
        <p:spPr>
          <a:xfrm>
            <a:off x="1448818" y="196648"/>
            <a:ext cx="5199286" cy="1279379"/>
          </a:xfrm>
        </p:spPr>
        <p:txBody>
          <a:bodyPr/>
          <a:lstStyle/>
          <a:p>
            <a:pPr>
              <a:lnSpc>
                <a:spcPct val="100000"/>
              </a:lnSpc>
            </a:pPr>
            <a:r>
              <a:rPr lang="en-AU" sz="2400"/>
              <a:t>Evolution of the propeller model</a:t>
            </a:r>
            <a:br>
              <a:rPr lang="en-AU" sz="4000"/>
            </a:br>
            <a:r>
              <a:rPr lang="en-AU" sz="2000" i="1">
                <a:solidFill>
                  <a:srgbClr val="FF0000"/>
                </a:solidFill>
              </a:rPr>
              <a:t>Transformations: Place, Power and the Sustainable Development Goals</a:t>
            </a:r>
          </a:p>
        </p:txBody>
      </p:sp>
      <p:pic>
        <p:nvPicPr>
          <p:cNvPr id="7" name="Picture 7" descr="Diagram&#10;&#10;Description automatically generated">
            <a:extLst>
              <a:ext uri="{FF2B5EF4-FFF2-40B4-BE49-F238E27FC236}">
                <a16:creationId xmlns:a16="http://schemas.microsoft.com/office/drawing/2014/main" id="{823C8794-143F-4E0E-8FBC-C1B780ADC3AE}"/>
              </a:ext>
            </a:extLst>
          </p:cNvPr>
          <p:cNvPicPr>
            <a:picLocks noChangeAspect="1"/>
          </p:cNvPicPr>
          <p:nvPr/>
        </p:nvPicPr>
        <p:blipFill>
          <a:blip r:embed="rId5"/>
          <a:stretch>
            <a:fillRect/>
          </a:stretch>
        </p:blipFill>
        <p:spPr>
          <a:xfrm>
            <a:off x="81250" y="1470981"/>
            <a:ext cx="2743200" cy="1981200"/>
          </a:xfrm>
          <a:prstGeom prst="rect">
            <a:avLst/>
          </a:prstGeom>
        </p:spPr>
      </p:pic>
    </p:spTree>
    <p:extLst>
      <p:ext uri="{BB962C8B-B14F-4D97-AF65-F5344CB8AC3E}">
        <p14:creationId xmlns:p14="http://schemas.microsoft.com/office/powerpoint/2010/main" val="7088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B6859-C767-4CC7-8E28-C0808F55CC47}"/>
              </a:ext>
            </a:extLst>
          </p:cNvPr>
          <p:cNvSpPr>
            <a:spLocks noGrp="1"/>
          </p:cNvSpPr>
          <p:nvPr>
            <p:ph type="title"/>
          </p:nvPr>
        </p:nvSpPr>
        <p:spPr/>
        <p:txBody>
          <a:bodyPr/>
          <a:lstStyle/>
          <a:p>
            <a:r>
              <a:rPr lang="en-AU" b="1"/>
              <a:t>Brief overview of the development of the propeller model: Key Characteristics</a:t>
            </a:r>
          </a:p>
        </p:txBody>
      </p:sp>
      <p:sp>
        <p:nvSpPr>
          <p:cNvPr id="4" name="Content Placeholder 3">
            <a:extLst>
              <a:ext uri="{FF2B5EF4-FFF2-40B4-BE49-F238E27FC236}">
                <a16:creationId xmlns:a16="http://schemas.microsoft.com/office/drawing/2014/main" id="{F57ECD07-EF83-4BFE-A101-78E519D1F939}"/>
              </a:ext>
            </a:extLst>
          </p:cNvPr>
          <p:cNvSpPr>
            <a:spLocks noGrp="1"/>
          </p:cNvSpPr>
          <p:nvPr>
            <p:ph idx="1"/>
          </p:nvPr>
        </p:nvSpPr>
        <p:spPr/>
        <p:txBody>
          <a:bodyPr/>
          <a:lstStyle/>
          <a:p>
            <a:r>
              <a:rPr lang="en-AU"/>
              <a:t>We recognise that the </a:t>
            </a:r>
            <a:r>
              <a:rPr lang="en-AU">
                <a:solidFill>
                  <a:srgbClr val="FF0000"/>
                </a:solidFill>
              </a:rPr>
              <a:t>SDGs are indeed a transformational agenda. </a:t>
            </a:r>
            <a:r>
              <a:rPr lang="en-AU"/>
              <a:t>However, if the SDGs are to truly TRANFORM our world, then those who propose to support and advance the SDGs themselves need to be equally TRANSFORMED - </a:t>
            </a:r>
            <a:r>
              <a:rPr lang="en-AU">
                <a:solidFill>
                  <a:srgbClr val="FF0000"/>
                </a:solidFill>
              </a:rPr>
              <a:t>we are all equally transformed as we contribute to transformation. </a:t>
            </a:r>
            <a:endParaRPr lang="en-AU"/>
          </a:p>
          <a:p>
            <a:r>
              <a:rPr lang="en-AU"/>
              <a:t>We recognize that </a:t>
            </a:r>
            <a:r>
              <a:rPr lang="en-AU">
                <a:solidFill>
                  <a:srgbClr val="FF0000"/>
                </a:solidFill>
              </a:rPr>
              <a:t>transformation is not merely the end product </a:t>
            </a:r>
            <a:r>
              <a:rPr lang="en-AU"/>
              <a:t>of the SDGs, but that conceptualising and implementing the SDGs must be equally </a:t>
            </a:r>
            <a:r>
              <a:rPr lang="en-AU">
                <a:solidFill>
                  <a:srgbClr val="FF0000"/>
                </a:solidFill>
              </a:rPr>
              <a:t>transformative of process. </a:t>
            </a:r>
            <a:r>
              <a:rPr lang="en-AU"/>
              <a:t>Finally, we argue that achieving the UN SDGs </a:t>
            </a:r>
            <a:r>
              <a:rPr lang="en-AU">
                <a:solidFill>
                  <a:srgbClr val="FF0000"/>
                </a:solidFill>
              </a:rPr>
              <a:t>must be ultimately tangible within a specific place (place-based).</a:t>
            </a:r>
          </a:p>
          <a:p>
            <a:r>
              <a:rPr lang="en-AU"/>
              <a:t>At the same time, we recognise that this is not a one-way or top-down process but a </a:t>
            </a:r>
            <a:r>
              <a:rPr lang="en-AU">
                <a:solidFill>
                  <a:srgbClr val="FF0000"/>
                </a:solidFill>
              </a:rPr>
              <a:t>dynamic, reciprocal and iterative</a:t>
            </a:r>
            <a:r>
              <a:rPr lang="en-AU"/>
              <a:t>, as place-based realities equally influence both development actors and the very essence of the SDGs. </a:t>
            </a:r>
          </a:p>
        </p:txBody>
      </p:sp>
    </p:spTree>
    <p:extLst>
      <p:ext uri="{BB962C8B-B14F-4D97-AF65-F5344CB8AC3E}">
        <p14:creationId xmlns:p14="http://schemas.microsoft.com/office/powerpoint/2010/main" val="40642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Propeller Model – Its Elements</a:t>
            </a:r>
          </a:p>
        </p:txBody>
      </p:sp>
      <p:pic>
        <p:nvPicPr>
          <p:cNvPr id="4" name="Picture 4">
            <a:extLst>
              <a:ext uri="{FF2B5EF4-FFF2-40B4-BE49-F238E27FC236}">
                <a16:creationId xmlns:a16="http://schemas.microsoft.com/office/drawing/2014/main" id="{DA17469E-9065-4226-8F33-969D995CA362}"/>
              </a:ext>
            </a:extLst>
          </p:cNvPr>
          <p:cNvPicPr>
            <a:picLocks noChangeAspect="1"/>
          </p:cNvPicPr>
          <p:nvPr/>
        </p:nvPicPr>
        <p:blipFill rotWithShape="1">
          <a:blip r:embed="rId3"/>
          <a:srcRect r="2128" b="-218"/>
          <a:stretch/>
        </p:blipFill>
        <p:spPr>
          <a:xfrm>
            <a:off x="5158500" y="1586822"/>
            <a:ext cx="3960932" cy="2811069"/>
          </a:xfrm>
          <a:prstGeom prst="rect">
            <a:avLst/>
          </a:prstGeom>
        </p:spPr>
      </p:pic>
      <p:sp>
        <p:nvSpPr>
          <p:cNvPr id="10" name="Content Placeholder 3">
            <a:extLst>
              <a:ext uri="{FF2B5EF4-FFF2-40B4-BE49-F238E27FC236}">
                <a16:creationId xmlns:a16="http://schemas.microsoft.com/office/drawing/2014/main" id="{2A8082A6-D3B1-A648-AED2-B77F621408ED}"/>
              </a:ext>
            </a:extLst>
          </p:cNvPr>
          <p:cNvSpPr txBox="1">
            <a:spLocks/>
          </p:cNvSpPr>
          <p:nvPr/>
        </p:nvSpPr>
        <p:spPr bwMode="auto">
          <a:xfrm>
            <a:off x="150835" y="814034"/>
            <a:ext cx="5004009" cy="390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en-AU">
                <a:solidFill>
                  <a:srgbClr val="000000"/>
                </a:solidFill>
              </a:rPr>
              <a:t>A (sustainable) development </a:t>
            </a:r>
            <a:r>
              <a:rPr lang="en-AU" b="1" i="1">
                <a:solidFill>
                  <a:srgbClr val="000000"/>
                </a:solidFill>
              </a:rPr>
              <a:t>initiative </a:t>
            </a:r>
            <a:r>
              <a:rPr lang="en-AU">
                <a:solidFill>
                  <a:srgbClr val="000000"/>
                </a:solidFill>
              </a:rPr>
              <a:t>- the focus.</a:t>
            </a:r>
          </a:p>
          <a:p>
            <a:pPr eaLnBrk="1" hangingPunct="1"/>
            <a:r>
              <a:rPr lang="en-AU" b="1" i="1">
                <a:solidFill>
                  <a:srgbClr val="000000"/>
                </a:solidFill>
              </a:rPr>
              <a:t>Power</a:t>
            </a:r>
            <a:r>
              <a:rPr lang="en-AU">
                <a:solidFill>
                  <a:srgbClr val="000000"/>
                </a:solidFill>
              </a:rPr>
              <a:t> at its core – a productive, energising element.</a:t>
            </a:r>
          </a:p>
          <a:p>
            <a:pPr eaLnBrk="1" hangingPunct="1"/>
            <a:r>
              <a:rPr lang="en-AU" b="1" i="1">
                <a:solidFill>
                  <a:srgbClr val="000000"/>
                </a:solidFill>
              </a:rPr>
              <a:t>Place</a:t>
            </a:r>
            <a:r>
              <a:rPr lang="en-AU">
                <a:solidFill>
                  <a:srgbClr val="000000"/>
                </a:solidFill>
              </a:rPr>
              <a:t> all around - locating and contextualising all the elements.</a:t>
            </a:r>
          </a:p>
          <a:p>
            <a:pPr marL="0" indent="0" eaLnBrk="1" hangingPunct="1">
              <a:buNone/>
            </a:pPr>
            <a:r>
              <a:rPr lang="en-US">
                <a:solidFill>
                  <a:srgbClr val="000000"/>
                </a:solidFill>
              </a:rPr>
              <a:t>Three fins to view the SDGs through. The fins turn, blend and transforming themselves and each other, looking back while always moving forward (think of the metaphor of a spiral)…</a:t>
            </a:r>
          </a:p>
          <a:p>
            <a:pPr lvl="1" eaLnBrk="1" hangingPunct="1"/>
            <a:r>
              <a:rPr lang="en-AU" b="1" i="1">
                <a:solidFill>
                  <a:srgbClr val="000000"/>
                </a:solidFill>
              </a:rPr>
              <a:t>  Relating</a:t>
            </a:r>
            <a:r>
              <a:rPr lang="en-AU">
                <a:solidFill>
                  <a:srgbClr val="000000"/>
                </a:solidFill>
              </a:rPr>
              <a:t>,  </a:t>
            </a:r>
            <a:r>
              <a:rPr lang="en-AU" b="1" i="1">
                <a:solidFill>
                  <a:srgbClr val="000000"/>
                </a:solidFill>
              </a:rPr>
              <a:t>Learning</a:t>
            </a:r>
            <a:r>
              <a:rPr lang="en-AU">
                <a:solidFill>
                  <a:srgbClr val="000000"/>
                </a:solidFill>
              </a:rPr>
              <a:t>,  </a:t>
            </a:r>
            <a:r>
              <a:rPr lang="en-AU" b="1" i="1">
                <a:solidFill>
                  <a:srgbClr val="000000"/>
                </a:solidFill>
              </a:rPr>
              <a:t>Measuring</a:t>
            </a:r>
            <a:r>
              <a:rPr lang="en-AU">
                <a:solidFill>
                  <a:srgbClr val="000000"/>
                </a:solidFill>
              </a:rPr>
              <a:t>.</a:t>
            </a:r>
          </a:p>
          <a:p>
            <a:pPr eaLnBrk="1" hangingPunct="1"/>
            <a:endParaRPr lang="en-AU">
              <a:solidFill>
                <a:srgbClr val="000000"/>
              </a:solidFill>
            </a:endParaRPr>
          </a:p>
          <a:p>
            <a:pPr marL="0" indent="0" defTabSz="914400">
              <a:buFontTx/>
              <a:buNone/>
            </a:pPr>
            <a:endParaRPr lang="en-AU"/>
          </a:p>
        </p:txBody>
      </p:sp>
    </p:spTree>
    <p:extLst>
      <p:ext uri="{BB962C8B-B14F-4D97-AF65-F5344CB8AC3E}">
        <p14:creationId xmlns:p14="http://schemas.microsoft.com/office/powerpoint/2010/main" val="208388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RELATING Fin of the Propeller</a:t>
            </a: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78420" y="1065063"/>
            <a:ext cx="8321040" cy="389968"/>
          </a:xfrm>
        </p:spPr>
        <p:txBody>
          <a:bodyPr/>
          <a:lstStyle/>
          <a:p>
            <a:pPr marL="0" indent="0">
              <a:buNone/>
            </a:pPr>
            <a:r>
              <a:rPr lang="en-AU" b="1"/>
              <a:t>What is relating?</a:t>
            </a:r>
            <a:endParaRPr lang="en-AU"/>
          </a:p>
          <a:p>
            <a:pPr marL="0" indent="0">
              <a:buNone/>
            </a:pPr>
            <a:endParaRPr lang="en-AU"/>
          </a:p>
        </p:txBody>
      </p:sp>
      <p:sp>
        <p:nvSpPr>
          <p:cNvPr id="11" name="Rectangle 10">
            <a:extLst>
              <a:ext uri="{FF2B5EF4-FFF2-40B4-BE49-F238E27FC236}">
                <a16:creationId xmlns:a16="http://schemas.microsoft.com/office/drawing/2014/main" id="{0C1000A1-39C8-214B-8BF3-3A1B4F77AB13}"/>
              </a:ext>
            </a:extLst>
          </p:cNvPr>
          <p:cNvSpPr/>
          <p:nvPr/>
        </p:nvSpPr>
        <p:spPr>
          <a:xfrm>
            <a:off x="383589" y="2109007"/>
            <a:ext cx="8618220" cy="120032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AU"/>
              <a:t>But if I was to ask you to </a:t>
            </a:r>
            <a:r>
              <a:rPr lang="en-AU" b="1"/>
              <a:t>reflect</a:t>
            </a:r>
            <a:r>
              <a:rPr lang="en-AU"/>
              <a:t> on how we right now are ‘relating’ – exactly…in detail…focusing on the </a:t>
            </a:r>
            <a:r>
              <a:rPr lang="en-AU" i="1"/>
              <a:t>interspaces between </a:t>
            </a:r>
            <a:r>
              <a:rPr lang="en-AU"/>
              <a:t>us…and to identify the connections we are making as well as the disconnections being concealed – would you easily be able to?</a:t>
            </a:r>
          </a:p>
        </p:txBody>
      </p:sp>
      <p:sp>
        <p:nvSpPr>
          <p:cNvPr id="10" name="Content Placeholder 3">
            <a:extLst>
              <a:ext uri="{FF2B5EF4-FFF2-40B4-BE49-F238E27FC236}">
                <a16:creationId xmlns:a16="http://schemas.microsoft.com/office/drawing/2014/main" id="{2A8082A6-D3B1-A648-AED2-B77F621408ED}"/>
              </a:ext>
            </a:extLst>
          </p:cNvPr>
          <p:cNvSpPr txBox="1">
            <a:spLocks/>
          </p:cNvSpPr>
          <p:nvPr/>
        </p:nvSpPr>
        <p:spPr bwMode="auto">
          <a:xfrm>
            <a:off x="378420" y="1485556"/>
            <a:ext cx="8321040" cy="62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35731" indent="-135731" algn="l" rtl="0" eaLnBrk="0" fontAlgn="base" hangingPunct="0">
              <a:spcBef>
                <a:spcPct val="50000"/>
              </a:spcBef>
              <a:spcAft>
                <a:spcPct val="0"/>
              </a:spcAft>
              <a:buClr>
                <a:srgbClr val="887E6E"/>
              </a:buClr>
              <a:buChar char="•"/>
              <a:defRPr kern="1200">
                <a:solidFill>
                  <a:schemeClr val="tx1"/>
                </a:solidFill>
                <a:latin typeface="+mn-lt"/>
                <a:ea typeface="+mn-ea"/>
                <a:cs typeface="+mn-cs"/>
              </a:defRPr>
            </a:lvl1pPr>
            <a:lvl2pPr marL="364331"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2pPr>
            <a:lvl3pPr marL="596504" indent="-121444"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3pPr>
            <a:lvl4pPr marL="817960" indent="-125016" algn="l" rtl="0" eaLnBrk="0" fontAlgn="base" hangingPunct="0">
              <a:spcBef>
                <a:spcPct val="25000"/>
              </a:spcBef>
              <a:spcAft>
                <a:spcPct val="0"/>
              </a:spcAft>
              <a:buClr>
                <a:srgbClr val="887E6E"/>
              </a:buClr>
              <a:buChar char="–"/>
              <a:defRPr kern="1200">
                <a:solidFill>
                  <a:schemeClr val="tx1"/>
                </a:solidFill>
                <a:latin typeface="+mn-lt"/>
                <a:ea typeface="+mn-ea"/>
                <a:cs typeface="+mn-cs"/>
              </a:defRPr>
            </a:lvl4pPr>
            <a:lvl5pPr marL="1042988" indent="-128588" algn="l" rtl="0" eaLnBrk="0" fontAlgn="base" hangingPunct="0">
              <a:spcBef>
                <a:spcPct val="25000"/>
              </a:spcBef>
              <a:spcAft>
                <a:spcPct val="0"/>
              </a:spcAft>
              <a:buClr>
                <a:srgbClr val="887E6E"/>
              </a:buClr>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defTabSz="457200" eaLnBrk="1" hangingPunct="1">
              <a:buFont typeface="Arial" panose="020B0604020202020204" pitchFamily="34" charset="0"/>
              <a:buChar char="•"/>
            </a:pPr>
            <a:r>
              <a:rPr lang="en-US"/>
              <a:t>An ubiquitous term – everyone knows what ‘relating’ is…don’t they?</a:t>
            </a:r>
            <a:endParaRPr lang="en-AU"/>
          </a:p>
          <a:p>
            <a:pPr marL="0" indent="0" defTabSz="914400">
              <a:buFontTx/>
              <a:buNone/>
            </a:pPr>
            <a:endParaRPr lang="en-AU"/>
          </a:p>
        </p:txBody>
      </p:sp>
      <p:sp>
        <p:nvSpPr>
          <p:cNvPr id="12" name="Rectangle 11">
            <a:extLst>
              <a:ext uri="{FF2B5EF4-FFF2-40B4-BE49-F238E27FC236}">
                <a16:creationId xmlns:a16="http://schemas.microsoft.com/office/drawing/2014/main" id="{8E420DEB-8287-47EB-B5D5-A8B7000DE23A}"/>
              </a:ext>
            </a:extLst>
          </p:cNvPr>
          <p:cNvSpPr/>
          <p:nvPr/>
        </p:nvSpPr>
        <p:spPr>
          <a:xfrm>
            <a:off x="378420" y="3512066"/>
            <a:ext cx="8618220" cy="923330"/>
          </a:xfrm>
          <a:prstGeom prst="rect">
            <a:avLst/>
          </a:prstGeom>
        </p:spPr>
        <p:txBody>
          <a:bodyPr wrap="square">
            <a:spAutoFit/>
          </a:bodyPr>
          <a:lstStyle/>
          <a:p>
            <a:pPr marL="285750" indent="-285750">
              <a:buFont typeface="Arial" panose="020B0604020202020204" pitchFamily="34" charset="0"/>
              <a:buChar char="•"/>
            </a:pPr>
            <a:r>
              <a:rPr lang="en-AU"/>
              <a:t>For example, drawing on Cooper (2005): “It is like the silence that is the necessary background to speech but which also withdraws when speech expresses itself and yet is always present as a supportive absence.”</a:t>
            </a:r>
          </a:p>
        </p:txBody>
      </p:sp>
      <p:pic>
        <p:nvPicPr>
          <p:cNvPr id="9" name="Picture 8">
            <a:extLst>
              <a:ext uri="{FF2B5EF4-FFF2-40B4-BE49-F238E27FC236}">
                <a16:creationId xmlns:a16="http://schemas.microsoft.com/office/drawing/2014/main" id="{C442FF08-6775-43EF-9319-7624F3288B06}"/>
              </a:ext>
            </a:extLst>
          </p:cNvPr>
          <p:cNvPicPr/>
          <p:nvPr/>
        </p:nvPicPr>
        <p:blipFill>
          <a:blip r:embed="rId3"/>
          <a:stretch>
            <a:fillRect/>
          </a:stretch>
        </p:blipFill>
        <p:spPr>
          <a:xfrm>
            <a:off x="381000" y="159493"/>
            <a:ext cx="1122720" cy="701487"/>
          </a:xfrm>
          <a:prstGeom prst="rect">
            <a:avLst/>
          </a:prstGeom>
        </p:spPr>
      </p:pic>
    </p:spTree>
    <p:extLst>
      <p:ext uri="{BB962C8B-B14F-4D97-AF65-F5344CB8AC3E}">
        <p14:creationId xmlns:p14="http://schemas.microsoft.com/office/powerpoint/2010/main" val="106624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B031C-4AC3-439B-A186-09E02139CEBD}"/>
              </a:ext>
            </a:extLst>
          </p:cNvPr>
          <p:cNvPicPr>
            <a:picLocks noChangeAspect="1"/>
          </p:cNvPicPr>
          <p:nvPr/>
        </p:nvPicPr>
        <p:blipFill>
          <a:blip r:embed="rId2"/>
          <a:stretch>
            <a:fillRect/>
          </a:stretch>
        </p:blipFill>
        <p:spPr>
          <a:xfrm>
            <a:off x="7790324" y="158116"/>
            <a:ext cx="713596" cy="714882"/>
          </a:xfrm>
          <a:prstGeom prst="rect">
            <a:avLst/>
          </a:prstGeom>
        </p:spPr>
      </p:pic>
      <p:sp>
        <p:nvSpPr>
          <p:cNvPr id="3" name="Title 2">
            <a:extLst>
              <a:ext uri="{FF2B5EF4-FFF2-40B4-BE49-F238E27FC236}">
                <a16:creationId xmlns:a16="http://schemas.microsoft.com/office/drawing/2014/main" id="{F464AD91-827A-4462-91DD-34FD0F43A67C}"/>
              </a:ext>
            </a:extLst>
          </p:cNvPr>
          <p:cNvSpPr>
            <a:spLocks noGrp="1"/>
          </p:cNvSpPr>
          <p:nvPr>
            <p:ph type="title"/>
          </p:nvPr>
        </p:nvSpPr>
        <p:spPr/>
        <p:txBody>
          <a:bodyPr/>
          <a:lstStyle/>
          <a:p>
            <a:pPr algn="ctr"/>
            <a:r>
              <a:rPr lang="en-AU" sz="2800" b="1"/>
              <a:t>The RELATING Fin of the Propeller</a:t>
            </a:r>
            <a:br>
              <a:rPr lang="en-AU" sz="2000" b="1" i="1">
                <a:highlight>
                  <a:srgbClr val="FFFF00"/>
                </a:highlight>
              </a:rPr>
            </a:br>
            <a:endParaRPr lang="en-AU" sz="2000" b="1" i="1">
              <a:highlight>
                <a:srgbClr val="FFFF00"/>
              </a:highlight>
            </a:endParaRPr>
          </a:p>
        </p:txBody>
      </p:sp>
      <p:sp>
        <p:nvSpPr>
          <p:cNvPr id="4" name="Content Placeholder 3">
            <a:extLst>
              <a:ext uri="{FF2B5EF4-FFF2-40B4-BE49-F238E27FC236}">
                <a16:creationId xmlns:a16="http://schemas.microsoft.com/office/drawing/2014/main" id="{2707965C-AE5B-4A27-8659-80A7CA620715}"/>
              </a:ext>
            </a:extLst>
          </p:cNvPr>
          <p:cNvSpPr>
            <a:spLocks noGrp="1"/>
          </p:cNvSpPr>
          <p:nvPr>
            <p:ph idx="1"/>
          </p:nvPr>
        </p:nvSpPr>
        <p:spPr>
          <a:xfrm>
            <a:off x="381000" y="1175657"/>
            <a:ext cx="7902844" cy="3535828"/>
          </a:xfrm>
        </p:spPr>
        <p:txBody>
          <a:bodyPr/>
          <a:lstStyle/>
          <a:p>
            <a:pPr marL="0" indent="0">
              <a:buNone/>
            </a:pPr>
            <a:r>
              <a:rPr lang="en-US" b="1" dirty="0"/>
              <a:t>Relating via four R's: relational, reflexive, respectful, reciprocal</a:t>
            </a:r>
            <a:endParaRPr lang="en-US" dirty="0"/>
          </a:p>
          <a:p>
            <a:pPr marL="0" indent="0">
              <a:spcAft>
                <a:spcPts val="300"/>
              </a:spcAft>
              <a:buNone/>
            </a:pPr>
            <a:r>
              <a:rPr lang="en-AU" dirty="0"/>
              <a:t>When applying the relating fin, </a:t>
            </a:r>
            <a:r>
              <a:rPr lang="en-AU" b="1" dirty="0"/>
              <a:t>time and space and method </a:t>
            </a:r>
            <a:r>
              <a:rPr lang="en-AU" dirty="0"/>
              <a:t>are important considerations, as: </a:t>
            </a:r>
          </a:p>
          <a:p>
            <a:pPr marL="0" indent="0">
              <a:spcAft>
                <a:spcPts val="300"/>
              </a:spcAft>
              <a:buNone/>
            </a:pPr>
            <a:r>
              <a:rPr lang="en-AU" dirty="0"/>
              <a:t>(Time and Space) “The experiences of daily life are relative to the particular person, their surroundings at a particular moment, and the mood and feelings experienced in that situation.” 	(Cooper, 2005: 1691)</a:t>
            </a:r>
          </a:p>
          <a:p>
            <a:pPr marL="0" indent="0">
              <a:spcAft>
                <a:spcPts val="300"/>
              </a:spcAft>
              <a:buNone/>
            </a:pPr>
            <a:r>
              <a:rPr lang="en-US" dirty="0">
                <a:effectLst/>
                <a:ea typeface="Calibri" panose="020F0502020204030204" pitchFamily="34" charset="0"/>
              </a:rPr>
              <a:t>(Method) “Reflexive relational ethics pays attention to the balance required between our own needs as researchers [and practitioners] and our obligations toward, care for, and connection with those who participate in our research.” 				(Etherington, 2007: 614)</a:t>
            </a:r>
            <a:endParaRPr lang="en-US" dirty="0"/>
          </a:p>
        </p:txBody>
      </p:sp>
      <p:pic>
        <p:nvPicPr>
          <p:cNvPr id="7" name="Picture 6">
            <a:extLst>
              <a:ext uri="{FF2B5EF4-FFF2-40B4-BE49-F238E27FC236}">
                <a16:creationId xmlns:a16="http://schemas.microsoft.com/office/drawing/2014/main" id="{18680614-C760-448D-94C4-27D68159AC63}"/>
              </a:ext>
            </a:extLst>
          </p:cNvPr>
          <p:cNvPicPr/>
          <p:nvPr/>
        </p:nvPicPr>
        <p:blipFill>
          <a:blip r:embed="rId3"/>
          <a:stretch>
            <a:fillRect/>
          </a:stretch>
        </p:blipFill>
        <p:spPr>
          <a:xfrm>
            <a:off x="381000" y="171600"/>
            <a:ext cx="1120140" cy="726132"/>
          </a:xfrm>
          <a:prstGeom prst="rect">
            <a:avLst/>
          </a:prstGeom>
        </p:spPr>
      </p:pic>
    </p:spTree>
    <p:extLst>
      <p:ext uri="{BB962C8B-B14F-4D97-AF65-F5344CB8AC3E}">
        <p14:creationId xmlns:p14="http://schemas.microsoft.com/office/powerpoint/2010/main" val="425117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6596775-F3D8-442B-8D6A-9853E63B4EF9}"/>
              </a:ext>
            </a:extLst>
          </p:cNvPr>
          <p:cNvPicPr>
            <a:picLocks noChangeAspect="1"/>
          </p:cNvPicPr>
          <p:nvPr/>
        </p:nvPicPr>
        <p:blipFill rotWithShape="1">
          <a:blip r:embed="rId2">
            <a:alphaModFix/>
          </a:blip>
          <a:srcRect l="14663" r="15410"/>
          <a:stretch/>
        </p:blipFill>
        <p:spPr>
          <a:xfrm>
            <a:off x="4570819" y="-163276"/>
            <a:ext cx="4795614" cy="5663035"/>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4" name="Content Placeholder 3">
            <a:extLst>
              <a:ext uri="{FF2B5EF4-FFF2-40B4-BE49-F238E27FC236}">
                <a16:creationId xmlns:a16="http://schemas.microsoft.com/office/drawing/2014/main" id="{F57ECD07-EF83-4BFE-A101-78E519D1F939}"/>
              </a:ext>
            </a:extLst>
          </p:cNvPr>
          <p:cNvSpPr>
            <a:spLocks noGrp="1"/>
          </p:cNvSpPr>
          <p:nvPr>
            <p:ph idx="1"/>
          </p:nvPr>
        </p:nvSpPr>
        <p:spPr>
          <a:xfrm>
            <a:off x="385045" y="1520909"/>
            <a:ext cx="3530103" cy="638537"/>
          </a:xfrm>
        </p:spPr>
        <p:txBody>
          <a:bodyPr anchor="ctr">
            <a:normAutofit/>
          </a:bodyPr>
          <a:lstStyle/>
          <a:p>
            <a:r>
              <a:rPr lang="en-US" sz="1500">
                <a:solidFill>
                  <a:srgbClr val="000000"/>
                </a:solidFill>
              </a:rPr>
              <a:t>The long lunch (Samoa).</a:t>
            </a:r>
          </a:p>
          <a:p>
            <a:endParaRPr lang="en-AU" sz="1500">
              <a:solidFill>
                <a:srgbClr val="000000"/>
              </a:solidFill>
            </a:endParaRPr>
          </a:p>
        </p:txBody>
      </p:sp>
      <p:sp>
        <p:nvSpPr>
          <p:cNvPr id="8" name="Title 5">
            <a:extLst>
              <a:ext uri="{FF2B5EF4-FFF2-40B4-BE49-F238E27FC236}">
                <a16:creationId xmlns:a16="http://schemas.microsoft.com/office/drawing/2014/main" id="{BC1D2D02-A389-4D01-B84D-15167804B707}"/>
              </a:ext>
            </a:extLst>
          </p:cNvPr>
          <p:cNvSpPr txBox="1">
            <a:spLocks/>
          </p:cNvSpPr>
          <p:nvPr/>
        </p:nvSpPr>
        <p:spPr bwMode="auto">
          <a:xfrm>
            <a:off x="385045" y="414583"/>
            <a:ext cx="8229600" cy="69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1875" kern="1200">
                <a:solidFill>
                  <a:srgbClr val="EE3224"/>
                </a:solidFill>
                <a:latin typeface="+mj-lt"/>
                <a:ea typeface="+mj-ea"/>
                <a:cs typeface="+mj-cs"/>
              </a:defRPr>
            </a:lvl1pPr>
            <a:lvl2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1875">
                <a:solidFill>
                  <a:srgbClr val="EE3224"/>
                </a:solidFill>
                <a:latin typeface="Arial" panose="020B0604020202020204" pitchFamily="34" charset="0"/>
                <a:cs typeface="Arial" panose="020B0604020202020204" pitchFamily="34" charset="0"/>
              </a:defRPr>
            </a:lvl5pPr>
            <a:lvl6pPr marL="3429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6pPr>
            <a:lvl7pPr marL="6858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7pPr>
            <a:lvl8pPr marL="10287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8pPr>
            <a:lvl9pPr marL="1371600" algn="l" rtl="0" fontAlgn="base">
              <a:spcBef>
                <a:spcPct val="0"/>
              </a:spcBef>
              <a:spcAft>
                <a:spcPct val="0"/>
              </a:spcAft>
              <a:defRPr sz="1875">
                <a:solidFill>
                  <a:srgbClr val="EE3224"/>
                </a:solidFill>
                <a:latin typeface="Arial" panose="020B0604020202020204" pitchFamily="34" charset="0"/>
                <a:cs typeface="Arial" panose="020B0604020202020204" pitchFamily="34" charset="0"/>
              </a:defRPr>
            </a:lvl9pPr>
          </a:lstStyle>
          <a:p>
            <a:pPr defTabSz="914400"/>
            <a:r>
              <a:rPr lang="en-AU" sz="3200" b="1"/>
              <a:t>A Relating Story…</a:t>
            </a:r>
            <a:endParaRPr lang="en-US" sz="3200" b="1"/>
          </a:p>
        </p:txBody>
      </p:sp>
    </p:spTree>
    <p:extLst>
      <p:ext uri="{BB962C8B-B14F-4D97-AF65-F5344CB8AC3E}">
        <p14:creationId xmlns:p14="http://schemas.microsoft.com/office/powerpoint/2010/main" val="188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ECD07-EF83-4BFE-A101-78E519D1F939}"/>
              </a:ext>
            </a:extLst>
          </p:cNvPr>
          <p:cNvSpPr>
            <a:spLocks noGrp="1"/>
          </p:cNvSpPr>
          <p:nvPr>
            <p:ph idx="1"/>
          </p:nvPr>
        </p:nvSpPr>
        <p:spPr>
          <a:xfrm>
            <a:off x="381000" y="897732"/>
            <a:ext cx="5212080" cy="3875746"/>
          </a:xfrm>
        </p:spPr>
        <p:txBody>
          <a:bodyPr/>
          <a:lstStyle/>
          <a:p>
            <a:r>
              <a:rPr lang="en-US"/>
              <a:t>UN Resolution 70/1 Transforming our World: the 2030 Agenda for Sustainable Development.</a:t>
            </a:r>
          </a:p>
          <a:p>
            <a:r>
              <a:rPr lang="en-AU"/>
              <a:t>17 SDGs and 169 Targets – ‘interlinked’, ‘integrated’, ‘indivisible’.</a:t>
            </a:r>
          </a:p>
          <a:p>
            <a:r>
              <a:rPr lang="en-AU"/>
              <a:t>Intended to be implemented via collaborative partnerships across the world</a:t>
            </a:r>
            <a:r>
              <a:rPr lang="en-US"/>
              <a:t>.</a:t>
            </a:r>
          </a:p>
          <a:p>
            <a:r>
              <a:rPr lang="en-AU"/>
              <a:t>This related approach is crucial to achieving the UN’s 2030 vision</a:t>
            </a:r>
            <a:r>
              <a:rPr lang="en-US"/>
              <a:t>. </a:t>
            </a:r>
          </a:p>
          <a:p>
            <a:r>
              <a:rPr lang="en-AU"/>
              <a:t>But does this mean that the SDGs are relational?</a:t>
            </a:r>
          </a:p>
        </p:txBody>
      </p:sp>
      <p:pic>
        <p:nvPicPr>
          <p:cNvPr id="5" name="Picture 4">
            <a:extLst>
              <a:ext uri="{FF2B5EF4-FFF2-40B4-BE49-F238E27FC236}">
                <a16:creationId xmlns:a16="http://schemas.microsoft.com/office/drawing/2014/main" id="{4EDBB2C5-87C2-4D73-954B-75FB0E754EE4}"/>
              </a:ext>
            </a:extLst>
          </p:cNvPr>
          <p:cNvPicPr>
            <a:picLocks noChangeAspect="1"/>
          </p:cNvPicPr>
          <p:nvPr/>
        </p:nvPicPr>
        <p:blipFill>
          <a:blip r:embed="rId2"/>
          <a:stretch>
            <a:fillRect/>
          </a:stretch>
        </p:blipFill>
        <p:spPr>
          <a:xfrm>
            <a:off x="5593080" y="897732"/>
            <a:ext cx="3384708" cy="3384708"/>
          </a:xfrm>
          <a:prstGeom prst="rect">
            <a:avLst/>
          </a:prstGeom>
        </p:spPr>
      </p:pic>
      <p:sp>
        <p:nvSpPr>
          <p:cNvPr id="6" name="Title 5">
            <a:extLst>
              <a:ext uri="{FF2B5EF4-FFF2-40B4-BE49-F238E27FC236}">
                <a16:creationId xmlns:a16="http://schemas.microsoft.com/office/drawing/2014/main" id="{CCE4D414-3200-8240-90D6-2E98945E8C46}"/>
              </a:ext>
            </a:extLst>
          </p:cNvPr>
          <p:cNvSpPr>
            <a:spLocks noGrp="1"/>
          </p:cNvSpPr>
          <p:nvPr>
            <p:ph type="title"/>
          </p:nvPr>
        </p:nvSpPr>
        <p:spPr/>
        <p:txBody>
          <a:bodyPr/>
          <a:lstStyle/>
          <a:p>
            <a:r>
              <a:rPr lang="en-AU" sz="3200" b="1"/>
              <a:t>RELATING and</a:t>
            </a:r>
            <a:r>
              <a:rPr lang="en-US" sz="3200" b="1"/>
              <a:t> the SDGs</a:t>
            </a:r>
          </a:p>
        </p:txBody>
      </p:sp>
    </p:spTree>
    <p:extLst>
      <p:ext uri="{BB962C8B-B14F-4D97-AF65-F5344CB8AC3E}">
        <p14:creationId xmlns:p14="http://schemas.microsoft.com/office/powerpoint/2010/main" val="215253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Theme">
  <a:themeElements>
    <a:clrScheme name="RMIT 1">
      <a:dk1>
        <a:srgbClr val="000054"/>
      </a:dk1>
      <a:lt1>
        <a:sysClr val="window" lastClr="FFFFFF"/>
      </a:lt1>
      <a:dk2>
        <a:srgbClr val="E60028"/>
      </a:dk2>
      <a:lt2>
        <a:srgbClr val="EEECE1"/>
      </a:lt2>
      <a:accent1>
        <a:srgbClr val="FC9147"/>
      </a:accent1>
      <a:accent2>
        <a:srgbClr val="FAC800"/>
      </a:accent2>
      <a:accent3>
        <a:srgbClr val="00DCB4"/>
      </a:accent3>
      <a:accent4>
        <a:srgbClr val="7AE1AA"/>
      </a:accent4>
      <a:accent5>
        <a:srgbClr val="0078FF"/>
      </a:accent5>
      <a:accent6>
        <a:srgbClr val="00AAFF"/>
      </a:accent6>
      <a:hlink>
        <a:srgbClr val="AA00AA"/>
      </a:hlink>
      <a:folHlink>
        <a:srgbClr val="C864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MI0060_Powerpoint_template_16x9_Formal_D3.potx" id="{2E167AA5-5318-475D-91F4-6D1A9D1126EA}" vid="{8A6C0B82-25D8-4674-A4CC-0BC7B94F84B7}"/>
    </a:ext>
  </a:extLst>
</a:theme>
</file>

<file path=ppt/theme/theme2.xml><?xml version="1.0" encoding="utf-8"?>
<a:theme xmlns:a="http://schemas.openxmlformats.org/drawingml/2006/main" name="Blank">
  <a:themeElements>
    <a:clrScheme name="Blank 13">
      <a:dk1>
        <a:srgbClr val="000000"/>
      </a:dk1>
      <a:lt1>
        <a:srgbClr val="FFFFFF"/>
      </a:lt1>
      <a:dk2>
        <a:srgbClr val="000000"/>
      </a:dk2>
      <a:lt2>
        <a:srgbClr val="808080"/>
      </a:lt2>
      <a:accent1>
        <a:srgbClr val="BEBDB0"/>
      </a:accent1>
      <a:accent2>
        <a:srgbClr val="EE3224"/>
      </a:accent2>
      <a:accent3>
        <a:srgbClr val="FFFFFF"/>
      </a:accent3>
      <a:accent4>
        <a:srgbClr val="000000"/>
      </a:accent4>
      <a:accent5>
        <a:srgbClr val="DBDBD4"/>
      </a:accent5>
      <a:accent6>
        <a:srgbClr val="D82C20"/>
      </a:accent6>
      <a:hlink>
        <a:srgbClr val="000000"/>
      </a:hlink>
      <a:folHlink>
        <a:srgbClr val="FFEE00"/>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 latinLnBrk="0" hangingPunct="1">
          <a:lnSpc>
            <a:spcPct val="100000"/>
          </a:lnSpc>
          <a:spcBef>
            <a:spcPct val="0"/>
          </a:spcBef>
          <a:spcAft>
            <a:spcPct val="0"/>
          </a:spcAft>
          <a:buClrTx/>
          <a:buSzTx/>
          <a:buFontTx/>
          <a:buNone/>
          <a:tabLst/>
          <a:defRPr kumimoji="0" lang="en-AU" alt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 latinLnBrk="0" hangingPunct="1">
          <a:lnSpc>
            <a:spcPct val="100000"/>
          </a:lnSpc>
          <a:spcBef>
            <a:spcPct val="0"/>
          </a:spcBef>
          <a:spcAft>
            <a:spcPct val="0"/>
          </a:spcAft>
          <a:buClrTx/>
          <a:buSzTx/>
          <a:buFontTx/>
          <a:buNone/>
          <a:tabLst/>
          <a:defRPr kumimoji="0" lang="en-AU" alt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BEBDB0"/>
        </a:accent1>
        <a:accent2>
          <a:srgbClr val="EE3224"/>
        </a:accent2>
        <a:accent3>
          <a:srgbClr val="FFFFFF"/>
        </a:accent3>
        <a:accent4>
          <a:srgbClr val="000000"/>
        </a:accent4>
        <a:accent5>
          <a:srgbClr val="DBDBD4"/>
        </a:accent5>
        <a:accent6>
          <a:srgbClr val="D82C20"/>
        </a:accent6>
        <a:hlink>
          <a:srgbClr val="000000"/>
        </a:hlink>
        <a:folHlink>
          <a:srgbClr val="FFEE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edU Divider A">
  <a:themeElements>
    <a:clrScheme name=" Federation University Theme">
      <a:dk1>
        <a:srgbClr val="003A6D"/>
      </a:dk1>
      <a:lt1>
        <a:sysClr val="window" lastClr="FFFFFF"/>
      </a:lt1>
      <a:dk2>
        <a:srgbClr val="004A8D"/>
      </a:dk2>
      <a:lt2>
        <a:srgbClr val="F0E9E4"/>
      </a:lt2>
      <a:accent1>
        <a:srgbClr val="777877"/>
      </a:accent1>
      <a:accent2>
        <a:srgbClr val="008791"/>
      </a:accent2>
      <a:accent3>
        <a:srgbClr val="66B042"/>
      </a:accent3>
      <a:accent4>
        <a:srgbClr val="421455"/>
      </a:accent4>
      <a:accent5>
        <a:srgbClr val="C0004D"/>
      </a:accent5>
      <a:accent6>
        <a:srgbClr val="EEA420"/>
      </a:accent6>
      <a:hlink>
        <a:srgbClr val="777877"/>
      </a:hlink>
      <a:folHlink>
        <a:srgbClr val="A5A6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5afcafc-25d1-4aca-a3b7-bc0b1fd12f45">
      <UserInfo>
        <DisplayName>Roberto Guevara</DisplayName>
        <AccountId>14</AccountId>
        <AccountType/>
      </UserInfo>
      <UserInfo>
        <DisplayName>Mary Johnson</DisplayName>
        <AccountId>13</AccountId>
        <AccountType/>
      </UserInfo>
      <UserInfo>
        <DisplayName>Emma Shortis</DisplayName>
        <AccountId>24</AccountId>
        <AccountType/>
      </UserInfo>
      <UserInfo>
        <DisplayName>Renzo Mori Junior</DisplayName>
        <AccountId>46</AccountId>
        <AccountType/>
      </UserInfo>
      <UserInfo>
        <DisplayName>Sharif As-Saber</DisplayName>
        <AccountId>47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680742120883408E708EBABA80437F" ma:contentTypeVersion="6" ma:contentTypeDescription="Create a new document." ma:contentTypeScope="" ma:versionID="95653d13b0844606880f319cd6fcfdf4">
  <xsd:schema xmlns:xsd="http://www.w3.org/2001/XMLSchema" xmlns:xs="http://www.w3.org/2001/XMLSchema" xmlns:p="http://schemas.microsoft.com/office/2006/metadata/properties" xmlns:ns2="d6cc0b4f-c01c-4128-a99c-1aa42b422746" xmlns:ns3="05afcafc-25d1-4aca-a3b7-bc0b1fd12f45" targetNamespace="http://schemas.microsoft.com/office/2006/metadata/properties" ma:root="true" ma:fieldsID="c38f8b286e2dc71e739f6b685bb9d2de" ns2:_="" ns3:_="">
    <xsd:import namespace="d6cc0b4f-c01c-4128-a99c-1aa42b422746"/>
    <xsd:import namespace="05afcafc-25d1-4aca-a3b7-bc0b1fd12f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c0b4f-c01c-4128-a99c-1aa42b422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cafc-25d1-4aca-a3b7-bc0b1fd12f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A5DF1-062E-4BF3-B085-733D00A95C01}">
  <ds:schemaRefs>
    <ds:schemaRef ds:uri="http://schemas.microsoft.com/office/2006/documentManagement/types"/>
    <ds:schemaRef ds:uri="05afcafc-25d1-4aca-a3b7-bc0b1fd12f45"/>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d6cc0b4f-c01c-4128-a99c-1aa42b422746"/>
    <ds:schemaRef ds:uri="http://www.w3.org/XML/1998/namespace"/>
  </ds:schemaRefs>
</ds:datastoreItem>
</file>

<file path=customXml/itemProps2.xml><?xml version="1.0" encoding="utf-8"?>
<ds:datastoreItem xmlns:ds="http://schemas.openxmlformats.org/officeDocument/2006/customXml" ds:itemID="{5F2896B0-7C97-4675-A741-60287864DAFA}">
  <ds:schemaRefs>
    <ds:schemaRef ds:uri="http://schemas.microsoft.com/sharepoint/v3/contenttype/forms"/>
  </ds:schemaRefs>
</ds:datastoreItem>
</file>

<file path=customXml/itemProps3.xml><?xml version="1.0" encoding="utf-8"?>
<ds:datastoreItem xmlns:ds="http://schemas.openxmlformats.org/officeDocument/2006/customXml" ds:itemID="{0A6386F3-83F8-4E99-9F38-EC361B2EDDB8}">
  <ds:schemaRefs>
    <ds:schemaRef ds:uri="05afcafc-25d1-4aca-a3b7-bc0b1fd12f45"/>
    <ds:schemaRef ds:uri="d6cc0b4f-c01c-4128-a99c-1aa42b4227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IndigenousDesign_Powerpoint_template_16x9_Formal</Template>
  <TotalTime>0</TotalTime>
  <Words>2217</Words>
  <Application>Microsoft Office PowerPoint</Application>
  <PresentationFormat>On-screen Show (16:9)</PresentationFormat>
  <Paragraphs>147</Paragraphs>
  <Slides>29</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29</vt:i4>
      </vt:variant>
    </vt:vector>
  </HeadingPairs>
  <TitlesOfParts>
    <vt:vector size="35" baseType="lpstr">
      <vt:lpstr>Arial</vt:lpstr>
      <vt:lpstr>Calibri</vt:lpstr>
      <vt:lpstr>Lucida Grande</vt:lpstr>
      <vt:lpstr>Office Theme</vt:lpstr>
      <vt:lpstr>Blank</vt:lpstr>
      <vt:lpstr>FedU Divider A</vt:lpstr>
      <vt:lpstr>EUROPE, THE ASIA PACFIC AND THE GLOBAL TRANSFORMATION AGENDA   Transformations: Place, Power and the Sustainable Development Goals</vt:lpstr>
      <vt:lpstr>Brief overview of the development of the propeller model: History</vt:lpstr>
      <vt:lpstr>Evolution of the propeller model Transformations: Place, Power and the Sustainable Development Goals</vt:lpstr>
      <vt:lpstr>Brief overview of the development of the propeller model: Key Characteristics</vt:lpstr>
      <vt:lpstr>The Propeller Model – Its Elements</vt:lpstr>
      <vt:lpstr>The RELATING Fin of the Propeller</vt:lpstr>
      <vt:lpstr>The RELATING Fin of the Propeller </vt:lpstr>
      <vt:lpstr>PowerPoint Presentation</vt:lpstr>
      <vt:lpstr>RELATING and the SDGs</vt:lpstr>
      <vt:lpstr>The RELATING Fin of the Propeller</vt:lpstr>
      <vt:lpstr>The RELATING Fin of the Propeller </vt:lpstr>
      <vt:lpstr>The RELATING Fin of the Propeller </vt:lpstr>
      <vt:lpstr>The LEARNING Fin of the Propeller</vt:lpstr>
      <vt:lpstr>The LEARNING Fin of the Propeller What are we learning?</vt:lpstr>
      <vt:lpstr>The LEARNING Fin of the Propeller </vt:lpstr>
      <vt:lpstr>The LEARNING Fin of the Propeller </vt:lpstr>
      <vt:lpstr>The LEARNING Fin of the Propeller </vt:lpstr>
      <vt:lpstr>The MEASURING Fin of the Propeller</vt:lpstr>
      <vt:lpstr>MEASURING the SDGs</vt:lpstr>
      <vt:lpstr>The MEASURING Fin of the Propeller </vt:lpstr>
      <vt:lpstr>The MEASURING Fin of the Propeller</vt:lpstr>
      <vt:lpstr>The MEASURING Fin of the Propeller </vt:lpstr>
      <vt:lpstr>The MEASURING Fin of the Propeller</vt:lpstr>
      <vt:lpstr>The MEASURING Fin of the Propeller </vt:lpstr>
      <vt:lpstr>The MEASURING Fin of the Propeller </vt:lpstr>
      <vt:lpstr>POWER in the Propeller</vt:lpstr>
      <vt:lpstr>POWER in the Propeller </vt:lpstr>
      <vt:lpstr>The Propeller Model </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 to go here</dc:title>
  <dc:creator>Roberto Guevara</dc:creator>
  <cp:lastModifiedBy>Maren Klein</cp:lastModifiedBy>
  <cp:revision>114</cp:revision>
  <cp:lastPrinted>2017-03-24T05:37:51Z</cp:lastPrinted>
  <dcterms:created xsi:type="dcterms:W3CDTF">2019-02-16T02:17:23Z</dcterms:created>
  <dcterms:modified xsi:type="dcterms:W3CDTF">2021-07-06T03:58:21Z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0x0101002D680742120883408E708EBABA80437F</vt:lpwstr>
  </property>
  <property fmtid="{D5CDD505-2E9C-101B-9397-08002B2CF9AE}" pid="3" name="MSIP_Label_1b52b3a1-dbcb-41fb-a452-370cf542753f_Enabled">
    <vt:lpwstr>true</vt:lpwstr>
  </property>
  <property fmtid="{D5CDD505-2E9C-101B-9397-08002B2CF9AE}" pid="4" name="MSIP_Label_1b52b3a1-dbcb-41fb-a452-370cf542753f_SetDate">
    <vt:lpwstr>2021-03-05T08:39:15Z</vt:lpwstr>
  </property>
  <property fmtid="{D5CDD505-2E9C-101B-9397-08002B2CF9AE}" pid="5" name="MSIP_Label_1b52b3a1-dbcb-41fb-a452-370cf542753f_Method">
    <vt:lpwstr>Privileged</vt:lpwstr>
  </property>
  <property fmtid="{D5CDD505-2E9C-101B-9397-08002B2CF9AE}" pid="6" name="MSIP_Label_1b52b3a1-dbcb-41fb-a452-370cf542753f_Name">
    <vt:lpwstr>Public</vt:lpwstr>
  </property>
  <property fmtid="{D5CDD505-2E9C-101B-9397-08002B2CF9AE}" pid="7" name="MSIP_Label_1b52b3a1-dbcb-41fb-a452-370cf542753f_SiteId">
    <vt:lpwstr>d1323671-cdbe-4417-b4d4-bdb24b51316b</vt:lpwstr>
  </property>
  <property fmtid="{D5CDD505-2E9C-101B-9397-08002B2CF9AE}" pid="8" name="MSIP_Label_1b52b3a1-dbcb-41fb-a452-370cf542753f_ActionId">
    <vt:lpwstr>c270584b-e73c-4d25-b867-89a8fd9edf08</vt:lpwstr>
  </property>
  <property fmtid="{D5CDD505-2E9C-101B-9397-08002B2CF9AE}" pid="9" name="MSIP_Label_1b52b3a1-dbcb-41fb-a452-370cf542753f_ContentBits">
    <vt:lpwstr>0</vt:lpwstr>
  </property>
</Properties>
</file>